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4"/>
  </p:sldMasterIdLst>
  <p:notesMasterIdLst>
    <p:notesMasterId r:id="rId14"/>
  </p:notesMasterIdLst>
  <p:sldIdLst>
    <p:sldId id="256" r:id="rId5"/>
    <p:sldId id="257" r:id="rId6"/>
    <p:sldId id="258" r:id="rId7"/>
    <p:sldId id="259" r:id="rId8"/>
    <p:sldId id="260" r:id="rId9"/>
    <p:sldId id="261" r:id="rId10"/>
    <p:sldId id="263" r:id="rId11"/>
    <p:sldId id="264" r:id="rId12"/>
    <p:sldId id="265"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60" d="100"/>
          <a:sy n="160" d="100"/>
        </p:scale>
        <p:origin x="-776" y="-10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8" Type="http://schemas.microsoft.com/office/2015/10/relationships/revisionInfo" Target="revisionInfo.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marL="88900" marR="0" lvl="0" indent="0" algn="l" rtl="0">
              <a:spcBef>
                <a:spcPts val="0"/>
              </a:spcBef>
              <a:buClr>
                <a:schemeClr val="dk1"/>
              </a:buClr>
              <a:buSzPts val="1400"/>
              <a:buFont typeface="Arial"/>
              <a:buChar char="●"/>
              <a:defRPr sz="1100" b="0" i="0" u="none" strike="noStrike" cap="none">
                <a:solidFill>
                  <a:schemeClr val="dk1"/>
                </a:solidFill>
                <a:latin typeface="Arial"/>
                <a:ea typeface="Arial"/>
                <a:cs typeface="Arial"/>
                <a:sym typeface="Arial"/>
              </a:defRPr>
            </a:lvl1pPr>
            <a:lvl2pPr marL="88900" marR="0" lvl="1" indent="0" algn="l" rtl="0">
              <a:spcBef>
                <a:spcPts val="0"/>
              </a:spcBef>
              <a:buClr>
                <a:schemeClr val="dk1"/>
              </a:buClr>
              <a:buSzPts val="1400"/>
              <a:buFont typeface="Arial"/>
              <a:buChar char="○"/>
              <a:defRPr sz="1100" b="0" i="0" u="none" strike="noStrike" cap="none">
                <a:solidFill>
                  <a:schemeClr val="dk1"/>
                </a:solidFill>
                <a:latin typeface="Arial"/>
                <a:ea typeface="Arial"/>
                <a:cs typeface="Arial"/>
                <a:sym typeface="Arial"/>
              </a:defRPr>
            </a:lvl2pPr>
            <a:lvl3pPr marL="88900" marR="0" lvl="2" indent="0" algn="l" rtl="0">
              <a:spcBef>
                <a:spcPts val="0"/>
              </a:spcBef>
              <a:buClr>
                <a:schemeClr val="dk1"/>
              </a:buClr>
              <a:buSzPts val="1400"/>
              <a:buFont typeface="Arial"/>
              <a:buChar char="■"/>
              <a:defRPr sz="1100" b="0" i="0" u="none" strike="noStrike" cap="none">
                <a:solidFill>
                  <a:schemeClr val="dk1"/>
                </a:solidFill>
                <a:latin typeface="Arial"/>
                <a:ea typeface="Arial"/>
                <a:cs typeface="Arial"/>
                <a:sym typeface="Arial"/>
              </a:defRPr>
            </a:lvl3pPr>
            <a:lvl4pPr marL="88900" marR="0" lvl="3" indent="0" algn="l" rtl="0">
              <a:spcBef>
                <a:spcPts val="0"/>
              </a:spcBef>
              <a:buClr>
                <a:schemeClr val="dk1"/>
              </a:buClr>
              <a:buSzPts val="1400"/>
              <a:buFont typeface="Arial"/>
              <a:buChar char="●"/>
              <a:defRPr sz="1100" b="0" i="0" u="none" strike="noStrike" cap="none">
                <a:solidFill>
                  <a:schemeClr val="dk1"/>
                </a:solidFill>
                <a:latin typeface="Arial"/>
                <a:ea typeface="Arial"/>
                <a:cs typeface="Arial"/>
                <a:sym typeface="Arial"/>
              </a:defRPr>
            </a:lvl4pPr>
            <a:lvl5pPr marL="88900" marR="0" lvl="4" indent="0" algn="l" rtl="0">
              <a:spcBef>
                <a:spcPts val="0"/>
              </a:spcBef>
              <a:buClr>
                <a:schemeClr val="dk1"/>
              </a:buClr>
              <a:buSzPts val="1400"/>
              <a:buFont typeface="Arial"/>
              <a:buChar char="○"/>
              <a:defRPr sz="1100" b="0" i="0" u="none" strike="noStrike" cap="none">
                <a:solidFill>
                  <a:schemeClr val="dk1"/>
                </a:solidFill>
                <a:latin typeface="Arial"/>
                <a:ea typeface="Arial"/>
                <a:cs typeface="Arial"/>
                <a:sym typeface="Arial"/>
              </a:defRPr>
            </a:lvl5pPr>
            <a:lvl6pPr marL="88900" marR="0" lvl="5" indent="0" algn="l" rtl="0">
              <a:spcBef>
                <a:spcPts val="0"/>
              </a:spcBef>
              <a:buClr>
                <a:schemeClr val="dk1"/>
              </a:buClr>
              <a:buSzPts val="1400"/>
              <a:buFont typeface="Arial"/>
              <a:buChar char="■"/>
              <a:defRPr sz="1100" b="0" i="0" u="none" strike="noStrike" cap="none">
                <a:solidFill>
                  <a:schemeClr val="dk1"/>
                </a:solidFill>
                <a:latin typeface="Arial"/>
                <a:ea typeface="Arial"/>
                <a:cs typeface="Arial"/>
                <a:sym typeface="Arial"/>
              </a:defRPr>
            </a:lvl6pPr>
            <a:lvl7pPr marL="88900" marR="0" lvl="6" indent="0" algn="l" rtl="0">
              <a:spcBef>
                <a:spcPts val="0"/>
              </a:spcBef>
              <a:buClr>
                <a:schemeClr val="dk1"/>
              </a:buClr>
              <a:buSzPts val="1400"/>
              <a:buFont typeface="Arial"/>
              <a:buChar char="●"/>
              <a:defRPr sz="1100" b="0" i="0" u="none" strike="noStrike" cap="none">
                <a:solidFill>
                  <a:schemeClr val="dk1"/>
                </a:solidFill>
                <a:latin typeface="Arial"/>
                <a:ea typeface="Arial"/>
                <a:cs typeface="Arial"/>
                <a:sym typeface="Arial"/>
              </a:defRPr>
            </a:lvl7pPr>
            <a:lvl8pPr marL="88900" marR="0" lvl="7" indent="0" algn="l" rtl="0">
              <a:spcBef>
                <a:spcPts val="0"/>
              </a:spcBef>
              <a:buClr>
                <a:schemeClr val="dk1"/>
              </a:buClr>
              <a:buSzPts val="1400"/>
              <a:buFont typeface="Arial"/>
              <a:buChar char="○"/>
              <a:defRPr sz="1100" b="0" i="0" u="none" strike="noStrike" cap="none">
                <a:solidFill>
                  <a:schemeClr val="dk1"/>
                </a:solidFill>
                <a:latin typeface="Arial"/>
                <a:ea typeface="Arial"/>
                <a:cs typeface="Arial"/>
                <a:sym typeface="Arial"/>
              </a:defRPr>
            </a:lvl8pPr>
            <a:lvl9pPr marL="88900" marR="0" lvl="8" indent="0" algn="l" rtl="0">
              <a:spcBef>
                <a:spcPts val="0"/>
              </a:spcBef>
              <a:buClr>
                <a:schemeClr val="dk1"/>
              </a:buClr>
              <a:buSzPts val="1400"/>
              <a:buFont typeface="Arial"/>
              <a:buChar char="■"/>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314182932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0" name="Shape 70"/>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88900" algn="l" rtl="0">
              <a:spcBef>
                <a:spcPts val="0"/>
              </a:spcBef>
              <a:buClr>
                <a:schemeClr val="dk1"/>
              </a:buClr>
              <a:buSzPts val="14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5" name="Shape 75"/>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lvl="0" indent="-298450" rtl="0">
              <a:lnSpc>
                <a:spcPct val="115000"/>
              </a:lnSpc>
              <a:spcBef>
                <a:spcPts val="0"/>
              </a:spcBef>
              <a:buClr>
                <a:schemeClr val="dk2"/>
              </a:buClr>
              <a:buSzPts val="1100"/>
              <a:buFont typeface="Arial"/>
              <a:buChar char="●"/>
            </a:pPr>
            <a:r>
              <a:rPr lang="en">
                <a:solidFill>
                  <a:schemeClr val="dk2"/>
                </a:solidFill>
              </a:rPr>
              <a:t>Teacher encourages students to take out their phones. </a:t>
            </a:r>
          </a:p>
          <a:p>
            <a:pPr marL="457200" lvl="0" indent="-298450" rtl="0">
              <a:lnSpc>
                <a:spcPct val="115000"/>
              </a:lnSpc>
              <a:spcBef>
                <a:spcPts val="0"/>
              </a:spcBef>
              <a:buClr>
                <a:schemeClr val="dk2"/>
              </a:buClr>
              <a:buSzPts val="1100"/>
              <a:buFont typeface="Arial"/>
              <a:buChar char="●"/>
            </a:pPr>
            <a:r>
              <a:rPr lang="en">
                <a:solidFill>
                  <a:schemeClr val="dk2"/>
                </a:solidFill>
              </a:rPr>
              <a:t>When you file a report, your name, phone number or IP address is not attached, it is completely anonymous and confidential, so you don’t have to worry about anyone knowing you’ve let SafeVoice know about your concerns.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2" name="Shape 82"/>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298450" algn="l" rtl="0">
              <a:lnSpc>
                <a:spcPct val="115000"/>
              </a:lnSpc>
              <a:spcBef>
                <a:spcPts val="0"/>
              </a:spcBef>
              <a:spcAft>
                <a:spcPts val="0"/>
              </a:spcAft>
              <a:buClr>
                <a:schemeClr val="dk2"/>
              </a:buClr>
              <a:buSzPts val="1100"/>
              <a:buFont typeface="Arial"/>
              <a:buChar char="●"/>
            </a:pPr>
            <a:r>
              <a:rPr lang="en" sz="1100" b="0" i="0" u="none" strike="noStrike" cap="none" dirty="0">
                <a:solidFill>
                  <a:schemeClr val="dk2"/>
                </a:solidFill>
                <a:latin typeface="Arial"/>
                <a:ea typeface="Arial"/>
                <a:cs typeface="Arial"/>
                <a:sym typeface="Arial"/>
              </a:rPr>
              <a:t>Teacher leads discussion with students making sure to touch on student well-being, disrespecting of school, potential school violence</a:t>
            </a:r>
          </a:p>
          <a:p>
            <a:pPr marL="457200" marR="0" lvl="0" indent="-298450" algn="l" rtl="0">
              <a:lnSpc>
                <a:spcPct val="115000"/>
              </a:lnSpc>
              <a:spcBef>
                <a:spcPts val="0"/>
              </a:spcBef>
              <a:buClr>
                <a:schemeClr val="dk2"/>
              </a:buClr>
              <a:buSzPts val="1100"/>
              <a:buFont typeface="Arial"/>
              <a:buChar char="●"/>
            </a:pPr>
            <a:r>
              <a:rPr lang="en" sz="1100" b="0" i="0" u="none" strike="noStrike" cap="none" dirty="0">
                <a:solidFill>
                  <a:schemeClr val="dk2"/>
                </a:solidFill>
                <a:latin typeface="Arial"/>
                <a:ea typeface="Arial"/>
                <a:cs typeface="Arial"/>
                <a:sym typeface="Arial"/>
              </a:rPr>
              <a:t>Discussion incorporates students taking responsibility for their friends’ well-being and for school climate. Encouraging students to be upstanders.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9" name="Shape 89"/>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298450" algn="l" rtl="0">
              <a:lnSpc>
                <a:spcPct val="115000"/>
              </a:lnSpc>
              <a:spcBef>
                <a:spcPts val="0"/>
              </a:spcBef>
              <a:spcAft>
                <a:spcPts val="0"/>
              </a:spcAft>
              <a:buClr>
                <a:schemeClr val="dk2"/>
              </a:buClr>
              <a:buSzPts val="1100"/>
              <a:buFont typeface="Arial"/>
              <a:buChar char="●"/>
            </a:pPr>
            <a:r>
              <a:rPr lang="en" sz="1100" b="0" i="0" u="none" strike="noStrike" cap="none">
                <a:solidFill>
                  <a:schemeClr val="dk2"/>
                </a:solidFill>
                <a:latin typeface="Arial"/>
                <a:ea typeface="Arial"/>
                <a:cs typeface="Arial"/>
                <a:sym typeface="Arial"/>
              </a:rPr>
              <a:t>Discuss how bullying can happen in and out of school and online</a:t>
            </a:r>
          </a:p>
          <a:p>
            <a:pPr marL="457200" marR="0" lvl="0" indent="-298450" algn="l" rtl="0">
              <a:lnSpc>
                <a:spcPct val="115000"/>
              </a:lnSpc>
              <a:spcBef>
                <a:spcPts val="0"/>
              </a:spcBef>
              <a:buClr>
                <a:schemeClr val="dk2"/>
              </a:buClr>
              <a:buSzPts val="1100"/>
              <a:buFont typeface="Arial"/>
              <a:buChar char="●"/>
            </a:pPr>
            <a:r>
              <a:rPr lang="en" sz="1100" b="0" i="0" u="none" strike="noStrike" cap="none">
                <a:solidFill>
                  <a:schemeClr val="dk2"/>
                </a:solidFill>
                <a:latin typeface="Arial"/>
                <a:ea typeface="Arial"/>
                <a:cs typeface="Arial"/>
                <a:sym typeface="Arial"/>
              </a:rPr>
              <a:t>Discuss how SafeVoice also extends to additional behaviors like any type of abusive relationships, harmful situations, concern for friends or classmates.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7" name="Shape 97"/>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298450" algn="l" rtl="0">
              <a:lnSpc>
                <a:spcPct val="115000"/>
              </a:lnSpc>
              <a:spcBef>
                <a:spcPts val="0"/>
              </a:spcBef>
              <a:buClr>
                <a:schemeClr val="dk2"/>
              </a:buClr>
              <a:buSzPts val="1100"/>
              <a:buFont typeface="Arial"/>
              <a:buChar char="●"/>
            </a:pPr>
            <a:r>
              <a:rPr lang="en" sz="1100" b="0" i="0" u="none" strike="noStrike" cap="none" dirty="0">
                <a:solidFill>
                  <a:schemeClr val="dk2"/>
                </a:solidFill>
                <a:latin typeface="Arial"/>
                <a:ea typeface="Arial"/>
                <a:cs typeface="Arial"/>
                <a:sym typeface="Arial"/>
              </a:rPr>
              <a:t>Discuss the difference between telling and gossiping and how telling is important and the purpose of SafeVoice.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7" name="Shape 107"/>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298450" algn="l" rtl="0">
              <a:lnSpc>
                <a:spcPct val="115000"/>
              </a:lnSpc>
              <a:spcBef>
                <a:spcPts val="0"/>
              </a:spcBef>
              <a:buClr>
                <a:schemeClr val="dk2"/>
              </a:buClr>
              <a:buSzPts val="1100"/>
              <a:buFont typeface="Arial"/>
              <a:buChar char="●"/>
            </a:pPr>
            <a:r>
              <a:rPr lang="en" sz="1100" b="0" i="0" u="none" strike="noStrike" cap="none">
                <a:solidFill>
                  <a:schemeClr val="dk2"/>
                </a:solidFill>
                <a:latin typeface="Arial"/>
                <a:ea typeface="Arial"/>
                <a:cs typeface="Arial"/>
                <a:sym typeface="Arial"/>
              </a:rPr>
              <a:t>Students who intend to abuse the SafeVoice program will be tying up the lines for someone who wants to use the program correctly.  Use it for serious concerns. Show it respect, it was created to protect you.</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88900" lvl="0" indent="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0" name="Shape 130"/>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lvl="0" indent="-298450" rtl="0">
              <a:lnSpc>
                <a:spcPct val="115000"/>
              </a:lnSpc>
              <a:spcBef>
                <a:spcPts val="0"/>
              </a:spcBef>
              <a:buClr>
                <a:schemeClr val="dk2"/>
              </a:buClr>
              <a:buSzPts val="1100"/>
              <a:buFont typeface="Arial"/>
              <a:buChar char="●"/>
            </a:pPr>
            <a:r>
              <a:rPr lang="en">
                <a:solidFill>
                  <a:schemeClr val="dk2"/>
                </a:solidFill>
              </a:rPr>
              <a:t>Teachers please note you will need internet connection to play this video</a:t>
            </a:r>
          </a:p>
          <a:p>
            <a:pPr marL="457200" lvl="0" indent="-298450" rtl="0">
              <a:lnSpc>
                <a:spcPct val="115000"/>
              </a:lnSpc>
              <a:spcBef>
                <a:spcPts val="0"/>
              </a:spcBef>
              <a:buClr>
                <a:schemeClr val="dk2"/>
              </a:buClr>
              <a:buSzPts val="1100"/>
              <a:buFont typeface="Arial"/>
              <a:buChar char="●"/>
            </a:pPr>
            <a:r>
              <a:rPr lang="en">
                <a:solidFill>
                  <a:schemeClr val="dk2"/>
                </a:solidFill>
              </a:rPr>
              <a:t>If you cannot click on video and play it, you can find at link here: </a:t>
            </a:r>
            <a:r>
              <a:rPr lang="en"/>
              <a:t>https://goo.gl/images/p7f2vk</a:t>
            </a:r>
          </a:p>
          <a:p>
            <a:pPr marL="0" lvl="0" indent="-69850" rtl="0">
              <a:lnSpc>
                <a:spcPct val="115000"/>
              </a:lnSpc>
              <a:spcBef>
                <a:spcPts val="0"/>
              </a:spcBef>
              <a:buClr>
                <a:srgbClr val="000000"/>
              </a:buClr>
              <a:buSzPts val="1100"/>
              <a:buFont typeface="Arial"/>
              <a:buNone/>
            </a:pPr>
            <a:endParaRPr>
              <a:solidFill>
                <a:schemeClr val="dk2"/>
              </a:solidFill>
            </a:endParaRPr>
          </a:p>
          <a:p>
            <a:pPr marL="457200" lvl="0" indent="-298450" rtl="0">
              <a:lnSpc>
                <a:spcPct val="115000"/>
              </a:lnSpc>
              <a:spcBef>
                <a:spcPts val="0"/>
              </a:spcBef>
              <a:buClr>
                <a:schemeClr val="dk2"/>
              </a:buClr>
              <a:buSzPts val="1100"/>
              <a:buFont typeface="Arial"/>
              <a:buChar char="●"/>
            </a:pPr>
            <a:r>
              <a:rPr lang="en">
                <a:solidFill>
                  <a:schemeClr val="dk2"/>
                </a:solidFill>
              </a:rPr>
              <a:t>Flag on video: This is a moving video from our partner Assistant Principal David King.  It refers to Safe2Tell, which is our partner program in Colorado.  Assure students that in Nevada it is Safe to Tell an adult using SafeVoice.</a:t>
            </a:r>
          </a:p>
          <a:p>
            <a:pPr marL="457200" lvl="0" indent="-298450" rtl="0">
              <a:lnSpc>
                <a:spcPct val="115000"/>
              </a:lnSpc>
              <a:spcBef>
                <a:spcPts val="0"/>
              </a:spcBef>
              <a:buClr>
                <a:schemeClr val="dk2"/>
              </a:buClr>
              <a:buSzPts val="1100"/>
              <a:buFont typeface="Arial"/>
              <a:buChar char="●"/>
            </a:pPr>
            <a:r>
              <a:rPr lang="en">
                <a:solidFill>
                  <a:schemeClr val="dk2"/>
                </a:solidFill>
              </a:rPr>
              <a:t>After the video ask your students, if they noticed the small error? You can point out that this said to use Safe2Tell and we are asking them to use SafeVoice. No matter where you are or how you do it, we can all keep each other safe by being an upstander.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8" name="Shape 138"/>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298450" algn="l" rtl="0">
              <a:lnSpc>
                <a:spcPct val="115000"/>
              </a:lnSpc>
              <a:spcBef>
                <a:spcPts val="0"/>
              </a:spcBef>
              <a:spcAft>
                <a:spcPts val="0"/>
              </a:spcAft>
              <a:buClr>
                <a:schemeClr val="dk2"/>
              </a:buClr>
              <a:buSzPts val="1100"/>
              <a:buFont typeface="Arial"/>
              <a:buChar char="●"/>
            </a:pPr>
            <a:r>
              <a:rPr lang="en" sz="1100" b="0" i="0" u="none" strike="noStrike" cap="none">
                <a:solidFill>
                  <a:schemeClr val="dk2"/>
                </a:solidFill>
                <a:latin typeface="Arial"/>
                <a:ea typeface="Arial"/>
                <a:cs typeface="Arial"/>
                <a:sym typeface="Arial"/>
              </a:rPr>
              <a:t>Start with question: What are some times it is important to speak up for your friends?</a:t>
            </a:r>
          </a:p>
          <a:p>
            <a:pPr marL="457200" marR="0" lvl="0" indent="-298450" algn="l" rtl="0">
              <a:lnSpc>
                <a:spcPct val="115000"/>
              </a:lnSpc>
              <a:spcBef>
                <a:spcPts val="0"/>
              </a:spcBef>
              <a:buClr>
                <a:schemeClr val="dk2"/>
              </a:buClr>
              <a:buSzPts val="1100"/>
              <a:buFont typeface="Arial"/>
              <a:buChar char="●"/>
            </a:pPr>
            <a:r>
              <a:rPr lang="en" sz="1100" b="0" i="0" u="none" strike="noStrike" cap="none">
                <a:solidFill>
                  <a:schemeClr val="dk2"/>
                </a:solidFill>
                <a:latin typeface="Arial"/>
                <a:ea typeface="Arial"/>
                <a:cs typeface="Arial"/>
                <a:sym typeface="Arial"/>
              </a:rPr>
              <a:t>Teacher read discussion guide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9"/>
        <p:cNvGrpSpPr/>
        <p:nvPr/>
      </p:nvGrpSpPr>
      <p:grpSpPr>
        <a:xfrm>
          <a:off x="0" y="0"/>
          <a:ext cx="0" cy="0"/>
          <a:chOff x="0" y="0"/>
          <a:chExt cx="0" cy="0"/>
        </a:xfrm>
      </p:grpSpPr>
      <p:sp>
        <p:nvSpPr>
          <p:cNvPr id="10" name="Shape 10"/>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03300" y="411575"/>
            <a:ext cx="8520600" cy="6396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rgbClr val="194EBF"/>
              </a:buClr>
              <a:buSzPts val="3600"/>
              <a:buFont typeface="Helvetica Neue"/>
              <a:buNone/>
              <a:defRPr sz="3600" b="1" i="0" u="none" strike="noStrike" cap="none">
                <a:solidFill>
                  <a:srgbClr val="194EBF"/>
                </a:solidFill>
                <a:latin typeface="Helvetica Neue"/>
                <a:ea typeface="Helvetica Neue"/>
                <a:cs typeface="Helvetica Neue"/>
                <a:sym typeface="Helvetica Neue"/>
              </a:defRPr>
            </a:lvl1pPr>
            <a:lvl2pPr lvl="1" indent="0">
              <a:spcBef>
                <a:spcPts val="0"/>
              </a:spcBef>
              <a:buClr>
                <a:schemeClr val="dk2"/>
              </a:buClr>
              <a:buSzPts val="3000"/>
              <a:buFont typeface="Raleway"/>
              <a:buNone/>
              <a:defRPr sz="3000" b="1">
                <a:solidFill>
                  <a:schemeClr val="dk2"/>
                </a:solidFill>
                <a:latin typeface="Raleway"/>
                <a:ea typeface="Raleway"/>
                <a:cs typeface="Raleway"/>
                <a:sym typeface="Raleway"/>
              </a:defRPr>
            </a:lvl2pPr>
            <a:lvl3pPr lvl="2" indent="0">
              <a:spcBef>
                <a:spcPts val="0"/>
              </a:spcBef>
              <a:buClr>
                <a:schemeClr val="dk2"/>
              </a:buClr>
              <a:buSzPts val="3000"/>
              <a:buFont typeface="Raleway"/>
              <a:buNone/>
              <a:defRPr sz="3000" b="1">
                <a:solidFill>
                  <a:schemeClr val="dk2"/>
                </a:solidFill>
                <a:latin typeface="Raleway"/>
                <a:ea typeface="Raleway"/>
                <a:cs typeface="Raleway"/>
                <a:sym typeface="Raleway"/>
              </a:defRPr>
            </a:lvl3pPr>
            <a:lvl4pPr lvl="3" indent="0">
              <a:spcBef>
                <a:spcPts val="0"/>
              </a:spcBef>
              <a:buClr>
                <a:schemeClr val="dk2"/>
              </a:buClr>
              <a:buSzPts val="3000"/>
              <a:buFont typeface="Raleway"/>
              <a:buNone/>
              <a:defRPr sz="3000" b="1">
                <a:solidFill>
                  <a:schemeClr val="dk2"/>
                </a:solidFill>
                <a:latin typeface="Raleway"/>
                <a:ea typeface="Raleway"/>
                <a:cs typeface="Raleway"/>
                <a:sym typeface="Raleway"/>
              </a:defRPr>
            </a:lvl4pPr>
            <a:lvl5pPr lvl="4" indent="0">
              <a:spcBef>
                <a:spcPts val="0"/>
              </a:spcBef>
              <a:buClr>
                <a:schemeClr val="dk2"/>
              </a:buClr>
              <a:buSzPts val="3000"/>
              <a:buFont typeface="Raleway"/>
              <a:buNone/>
              <a:defRPr sz="3000" b="1">
                <a:solidFill>
                  <a:schemeClr val="dk2"/>
                </a:solidFill>
                <a:latin typeface="Raleway"/>
                <a:ea typeface="Raleway"/>
                <a:cs typeface="Raleway"/>
                <a:sym typeface="Raleway"/>
              </a:defRPr>
            </a:lvl5pPr>
            <a:lvl6pPr lvl="5" indent="0">
              <a:spcBef>
                <a:spcPts val="0"/>
              </a:spcBef>
              <a:buClr>
                <a:schemeClr val="dk2"/>
              </a:buClr>
              <a:buSzPts val="3000"/>
              <a:buFont typeface="Raleway"/>
              <a:buNone/>
              <a:defRPr sz="3000" b="1">
                <a:solidFill>
                  <a:schemeClr val="dk2"/>
                </a:solidFill>
                <a:latin typeface="Raleway"/>
                <a:ea typeface="Raleway"/>
                <a:cs typeface="Raleway"/>
                <a:sym typeface="Raleway"/>
              </a:defRPr>
            </a:lvl6pPr>
            <a:lvl7pPr lvl="6" indent="0">
              <a:spcBef>
                <a:spcPts val="0"/>
              </a:spcBef>
              <a:buClr>
                <a:schemeClr val="dk2"/>
              </a:buClr>
              <a:buSzPts val="3000"/>
              <a:buFont typeface="Raleway"/>
              <a:buNone/>
              <a:defRPr sz="3000" b="1">
                <a:solidFill>
                  <a:schemeClr val="dk2"/>
                </a:solidFill>
                <a:latin typeface="Raleway"/>
                <a:ea typeface="Raleway"/>
                <a:cs typeface="Raleway"/>
                <a:sym typeface="Raleway"/>
              </a:defRPr>
            </a:lvl7pPr>
            <a:lvl8pPr lvl="7" indent="0">
              <a:spcBef>
                <a:spcPts val="0"/>
              </a:spcBef>
              <a:buClr>
                <a:schemeClr val="dk2"/>
              </a:buClr>
              <a:buSzPts val="3000"/>
              <a:buFont typeface="Raleway"/>
              <a:buNone/>
              <a:defRPr sz="3000" b="1">
                <a:solidFill>
                  <a:schemeClr val="dk2"/>
                </a:solidFill>
                <a:latin typeface="Raleway"/>
                <a:ea typeface="Raleway"/>
                <a:cs typeface="Raleway"/>
                <a:sym typeface="Raleway"/>
              </a:defRPr>
            </a:lvl8pPr>
            <a:lvl9pPr lvl="8" indent="0">
              <a:spcBef>
                <a:spcPts val="0"/>
              </a:spcBef>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61" name="Shape 61"/>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194EBF"/>
              </a:buClr>
              <a:buSzPts val="1400"/>
              <a:buFont typeface="Arial"/>
              <a:buNone/>
            </a:pPr>
            <a:fld id="{00000000-1234-1234-1234-123412341234}" type="slidenum">
              <a:rPr lang="en" sz="1400" b="0" i="0" u="none" strike="noStrike" cap="none">
                <a:solidFill>
                  <a:srgbClr val="194EBF"/>
                </a:solidFill>
                <a:latin typeface="Arial"/>
                <a:ea typeface="Arial"/>
                <a:cs typeface="Arial"/>
                <a:sym typeface="Arial"/>
              </a:rPr>
              <a:t>‹#›</a:t>
            </a:fld>
            <a:endParaRPr lang="en" sz="1400" b="0" i="0" u="none" strike="noStrike" cap="none">
              <a:solidFill>
                <a:srgbClr val="194EBF"/>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ig number">
    <p:spTree>
      <p:nvGrpSpPr>
        <p:cNvPr id="1" name="Shape 62"/>
        <p:cNvGrpSpPr/>
        <p:nvPr/>
      </p:nvGrpSpPr>
      <p:grpSpPr>
        <a:xfrm>
          <a:off x="0" y="0"/>
          <a:ext cx="0" cy="0"/>
          <a:chOff x="0" y="0"/>
          <a:chExt cx="0" cy="0"/>
        </a:xfrm>
      </p:grpSpPr>
      <p:cxnSp>
        <p:nvCxnSpPr>
          <p:cNvPr id="63" name="Shape 63"/>
          <p:cNvCxnSpPr/>
          <p:nvPr/>
        </p:nvCxnSpPr>
        <p:spPr>
          <a:xfrm>
            <a:off x="425200" y="415650"/>
            <a:ext cx="8296800" cy="0"/>
          </a:xfrm>
          <a:prstGeom prst="straightConnector1">
            <a:avLst/>
          </a:prstGeom>
          <a:noFill/>
          <a:ln w="38100" cap="flat" cmpd="sng">
            <a:solidFill>
              <a:srgbClr val="194EBF"/>
            </a:solidFill>
            <a:prstDash val="solid"/>
            <a:round/>
            <a:headEnd type="none" w="med" len="med"/>
            <a:tailEnd type="none" w="med" len="med"/>
          </a:ln>
        </p:spPr>
      </p:cxnSp>
      <p:sp>
        <p:nvSpPr>
          <p:cNvPr id="64" name="Shape 64"/>
          <p:cNvSpPr txBox="1">
            <a:spLocks noGrp="1"/>
          </p:cNvSpPr>
          <p:nvPr>
            <p:ph type="title"/>
          </p:nvPr>
        </p:nvSpPr>
        <p:spPr>
          <a:xfrm>
            <a:off x="853950" y="1304850"/>
            <a:ext cx="7436100" cy="15384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194EBF"/>
              </a:buClr>
              <a:buSzPts val="9600"/>
              <a:buFont typeface="Helvetica Neue"/>
              <a:buNone/>
              <a:defRPr sz="9600" b="1" i="0" u="none" strike="noStrike" cap="none">
                <a:solidFill>
                  <a:srgbClr val="194EBF"/>
                </a:solidFill>
                <a:latin typeface="Helvetica Neue"/>
                <a:ea typeface="Helvetica Neue"/>
                <a:cs typeface="Helvetica Neue"/>
                <a:sym typeface="Helvetica Neue"/>
              </a:defRPr>
            </a:lvl1pPr>
            <a:lvl2pPr lvl="1" indent="0" algn="ctr">
              <a:spcBef>
                <a:spcPts val="0"/>
              </a:spcBef>
              <a:buClr>
                <a:schemeClr val="dk1"/>
              </a:buClr>
              <a:buSzPts val="9600"/>
              <a:buFont typeface="Lato"/>
              <a:buNone/>
              <a:defRPr sz="9600" b="1">
                <a:solidFill>
                  <a:schemeClr val="dk1"/>
                </a:solidFill>
                <a:latin typeface="Lato"/>
                <a:ea typeface="Lato"/>
                <a:cs typeface="Lato"/>
                <a:sym typeface="Lato"/>
              </a:defRPr>
            </a:lvl2pPr>
            <a:lvl3pPr lvl="2" indent="0" algn="ctr">
              <a:spcBef>
                <a:spcPts val="0"/>
              </a:spcBef>
              <a:buClr>
                <a:schemeClr val="dk1"/>
              </a:buClr>
              <a:buSzPts val="9600"/>
              <a:buFont typeface="Lato"/>
              <a:buNone/>
              <a:defRPr sz="9600" b="1">
                <a:solidFill>
                  <a:schemeClr val="dk1"/>
                </a:solidFill>
                <a:latin typeface="Lato"/>
                <a:ea typeface="Lato"/>
                <a:cs typeface="Lato"/>
                <a:sym typeface="Lato"/>
              </a:defRPr>
            </a:lvl3pPr>
            <a:lvl4pPr lvl="3" indent="0" algn="ctr">
              <a:spcBef>
                <a:spcPts val="0"/>
              </a:spcBef>
              <a:buClr>
                <a:schemeClr val="dk1"/>
              </a:buClr>
              <a:buSzPts val="9600"/>
              <a:buFont typeface="Lato"/>
              <a:buNone/>
              <a:defRPr sz="9600" b="1">
                <a:solidFill>
                  <a:schemeClr val="dk1"/>
                </a:solidFill>
                <a:latin typeface="Lato"/>
                <a:ea typeface="Lato"/>
                <a:cs typeface="Lato"/>
                <a:sym typeface="Lato"/>
              </a:defRPr>
            </a:lvl4pPr>
            <a:lvl5pPr lvl="4" indent="0" algn="ctr">
              <a:spcBef>
                <a:spcPts val="0"/>
              </a:spcBef>
              <a:buClr>
                <a:schemeClr val="dk1"/>
              </a:buClr>
              <a:buSzPts val="9600"/>
              <a:buFont typeface="Lato"/>
              <a:buNone/>
              <a:defRPr sz="9600" b="1">
                <a:solidFill>
                  <a:schemeClr val="dk1"/>
                </a:solidFill>
                <a:latin typeface="Lato"/>
                <a:ea typeface="Lato"/>
                <a:cs typeface="Lato"/>
                <a:sym typeface="Lato"/>
              </a:defRPr>
            </a:lvl5pPr>
            <a:lvl6pPr lvl="5" indent="0" algn="ctr">
              <a:spcBef>
                <a:spcPts val="0"/>
              </a:spcBef>
              <a:buClr>
                <a:schemeClr val="dk1"/>
              </a:buClr>
              <a:buSzPts val="9600"/>
              <a:buFont typeface="Lato"/>
              <a:buNone/>
              <a:defRPr sz="9600" b="1">
                <a:solidFill>
                  <a:schemeClr val="dk1"/>
                </a:solidFill>
                <a:latin typeface="Lato"/>
                <a:ea typeface="Lato"/>
                <a:cs typeface="Lato"/>
                <a:sym typeface="Lato"/>
              </a:defRPr>
            </a:lvl6pPr>
            <a:lvl7pPr lvl="6" indent="0" algn="ctr">
              <a:spcBef>
                <a:spcPts val="0"/>
              </a:spcBef>
              <a:buClr>
                <a:schemeClr val="dk1"/>
              </a:buClr>
              <a:buSzPts val="9600"/>
              <a:buFont typeface="Lato"/>
              <a:buNone/>
              <a:defRPr sz="9600" b="1">
                <a:solidFill>
                  <a:schemeClr val="dk1"/>
                </a:solidFill>
                <a:latin typeface="Lato"/>
                <a:ea typeface="Lato"/>
                <a:cs typeface="Lato"/>
                <a:sym typeface="Lato"/>
              </a:defRPr>
            </a:lvl7pPr>
            <a:lvl8pPr lvl="7" indent="0" algn="ctr">
              <a:spcBef>
                <a:spcPts val="0"/>
              </a:spcBef>
              <a:buClr>
                <a:schemeClr val="dk1"/>
              </a:buClr>
              <a:buSzPts val="9600"/>
              <a:buFont typeface="Lato"/>
              <a:buNone/>
              <a:defRPr sz="9600" b="1">
                <a:solidFill>
                  <a:schemeClr val="dk1"/>
                </a:solidFill>
                <a:latin typeface="Lato"/>
                <a:ea typeface="Lato"/>
                <a:cs typeface="Lato"/>
                <a:sym typeface="Lato"/>
              </a:defRPr>
            </a:lvl8pPr>
            <a:lvl9pPr lvl="8" indent="0" algn="ctr">
              <a:spcBef>
                <a:spcPts val="0"/>
              </a:spcBef>
              <a:buClr>
                <a:schemeClr val="dk1"/>
              </a:buClr>
              <a:buSzPts val="9600"/>
              <a:buFont typeface="Lato"/>
              <a:buNone/>
              <a:defRPr sz="9600" b="1">
                <a:solidFill>
                  <a:schemeClr val="dk1"/>
                </a:solidFill>
                <a:latin typeface="Lato"/>
                <a:ea typeface="Lato"/>
                <a:cs typeface="Lato"/>
                <a:sym typeface="Lato"/>
              </a:defRPr>
            </a:lvl9pPr>
          </a:lstStyle>
          <a:p>
            <a:endParaRPr/>
          </a:p>
        </p:txBody>
      </p:sp>
      <p:sp>
        <p:nvSpPr>
          <p:cNvPr id="65" name="Shape 65"/>
          <p:cNvSpPr txBox="1">
            <a:spLocks noGrp="1"/>
          </p:cNvSpPr>
          <p:nvPr>
            <p:ph type="body" idx="1"/>
          </p:nvPr>
        </p:nvSpPr>
        <p:spPr>
          <a:xfrm>
            <a:off x="853950" y="2919450"/>
            <a:ext cx="7436100" cy="1071600"/>
          </a:xfrm>
          <a:prstGeom prst="rect">
            <a:avLst/>
          </a:prstGeom>
          <a:noFill/>
          <a:ln>
            <a:noFill/>
          </a:ln>
        </p:spPr>
        <p:txBody>
          <a:bodyPr wrap="square" lIns="91425" tIns="91425" rIns="91425" bIns="91425" anchor="t" anchorCtr="0"/>
          <a:lstStyle>
            <a:lvl1pPr marL="114300" marR="0" lvl="0" indent="0" algn="ctr" rtl="0">
              <a:lnSpc>
                <a:spcPct val="115000"/>
              </a:lnSpc>
              <a:spcBef>
                <a:spcPts val="0"/>
              </a:spcBef>
              <a:spcAft>
                <a:spcPts val="1600"/>
              </a:spcAft>
              <a:buClr>
                <a:srgbClr val="194EBF"/>
              </a:buClr>
              <a:buSzPts val="1800"/>
              <a:buFont typeface="Helvetica Neue"/>
              <a:buChar char="●"/>
              <a:defRPr sz="1800" b="0" i="0" u="none" strike="noStrike" cap="none">
                <a:solidFill>
                  <a:srgbClr val="194EBF"/>
                </a:solidFill>
                <a:latin typeface="Helvetica Neue"/>
                <a:ea typeface="Helvetica Neue"/>
                <a:cs typeface="Helvetica Neue"/>
                <a:sym typeface="Helvetica Neue"/>
              </a:defRPr>
            </a:lvl1pPr>
            <a:lvl2pPr marL="88900" marR="0" lvl="1" indent="0" algn="ctr"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2pPr>
            <a:lvl3pPr marL="88900" marR="0" lvl="2" indent="0" algn="ctr"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3pPr>
            <a:lvl4pPr marL="88900" marR="0" lvl="3" indent="0" algn="ctr"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4pPr>
            <a:lvl5pPr marL="88900" marR="0" lvl="4" indent="0" algn="ctr"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5pPr>
            <a:lvl6pPr marL="88900" marR="0" lvl="5" indent="0" algn="ctr"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6pPr>
            <a:lvl7pPr marL="88900" marR="0" lvl="6" indent="0" algn="ctr"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7pPr>
            <a:lvl8pPr marL="88900" marR="0" lvl="7" indent="0" algn="ctr"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8pPr>
            <a:lvl9pPr marL="88900" marR="0" lvl="8" indent="0" algn="ctr"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9pPr>
          </a:lstStyle>
          <a:p>
            <a:endParaRPr/>
          </a:p>
        </p:txBody>
      </p:sp>
      <p:sp>
        <p:nvSpPr>
          <p:cNvPr id="66" name="Shape 66"/>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194EBF"/>
              </a:buClr>
              <a:buSzPts val="1400"/>
              <a:buFont typeface="Arial"/>
              <a:buNone/>
            </a:pPr>
            <a:fld id="{00000000-1234-1234-1234-123412341234}" type="slidenum">
              <a:rPr lang="en" sz="1400" b="0" i="0" u="none" strike="noStrike" cap="none">
                <a:solidFill>
                  <a:srgbClr val="194EBF"/>
                </a:solidFill>
                <a:latin typeface="Arial"/>
                <a:ea typeface="Arial"/>
                <a:cs typeface="Arial"/>
                <a:sym typeface="Arial"/>
              </a:rPr>
              <a:t>‹#›</a:t>
            </a:fld>
            <a:endParaRPr lang="en" sz="1400" b="0" i="0" u="none" strike="noStrike" cap="none">
              <a:solidFill>
                <a:srgbClr val="194EBF"/>
              </a:solidFill>
              <a:latin typeface="Arial"/>
              <a:ea typeface="Arial"/>
              <a:cs typeface="Arial"/>
              <a:sym typeface="Arial"/>
            </a:endParaRPr>
          </a:p>
        </p:txBody>
      </p:sp>
      <p:cxnSp>
        <p:nvCxnSpPr>
          <p:cNvPr id="67" name="Shape 67"/>
          <p:cNvCxnSpPr/>
          <p:nvPr/>
        </p:nvCxnSpPr>
        <p:spPr>
          <a:xfrm>
            <a:off x="2477724" y="4740000"/>
            <a:ext cx="6244200" cy="0"/>
          </a:xfrm>
          <a:prstGeom prst="straightConnector1">
            <a:avLst/>
          </a:prstGeom>
          <a:noFill/>
          <a:ln w="19050" cap="flat" cmpd="sng">
            <a:solidFill>
              <a:srgbClr val="194EBF"/>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11"/>
        <p:cNvGrpSpPr/>
        <p:nvPr/>
      </p:nvGrpSpPr>
      <p:grpSpPr>
        <a:xfrm>
          <a:off x="0" y="0"/>
          <a:ext cx="0" cy="0"/>
          <a:chOff x="0" y="0"/>
          <a:chExt cx="0" cy="0"/>
        </a:xfrm>
      </p:grpSpPr>
      <p:sp>
        <p:nvSpPr>
          <p:cNvPr id="12" name="Shape 12"/>
          <p:cNvSpPr/>
          <p:nvPr/>
        </p:nvSpPr>
        <p:spPr>
          <a:xfrm>
            <a:off x="4572000" y="125"/>
            <a:ext cx="4572000" cy="5143500"/>
          </a:xfrm>
          <a:prstGeom prst="rect">
            <a:avLst/>
          </a:prstGeom>
          <a:solidFill>
            <a:srgbClr val="194EBF"/>
          </a:solid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3" name="Shape 13"/>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14" name="Shape 14"/>
          <p:cNvSpPr txBox="1">
            <a:spLocks noGrp="1"/>
          </p:cNvSpPr>
          <p:nvPr>
            <p:ph type="title"/>
          </p:nvPr>
        </p:nvSpPr>
        <p:spPr>
          <a:xfrm>
            <a:off x="265500" y="1397350"/>
            <a:ext cx="4045200" cy="13182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194EBF"/>
              </a:buClr>
              <a:buSzPts val="3600"/>
              <a:buFont typeface="Helvetica Neue"/>
              <a:buNone/>
              <a:defRPr sz="3600" b="1" i="0" u="none" strike="noStrike" cap="none">
                <a:solidFill>
                  <a:srgbClr val="194EBF"/>
                </a:solidFill>
                <a:latin typeface="Helvetica Neue"/>
                <a:ea typeface="Helvetica Neue"/>
                <a:cs typeface="Helvetica Neue"/>
                <a:sym typeface="Helvetica Neue"/>
              </a:defRPr>
            </a:lvl1pPr>
            <a:lvl2pPr lvl="1" indent="0" algn="ctr">
              <a:spcBef>
                <a:spcPts val="0"/>
              </a:spcBef>
              <a:buClr>
                <a:schemeClr val="dk1"/>
              </a:buClr>
              <a:buSzPts val="3600"/>
              <a:buFont typeface="Raleway"/>
              <a:buNone/>
              <a:defRPr sz="3600" b="1">
                <a:solidFill>
                  <a:schemeClr val="dk1"/>
                </a:solidFill>
                <a:latin typeface="Raleway"/>
                <a:ea typeface="Raleway"/>
                <a:cs typeface="Raleway"/>
                <a:sym typeface="Raleway"/>
              </a:defRPr>
            </a:lvl2pPr>
            <a:lvl3pPr lvl="2" indent="0" algn="ctr">
              <a:spcBef>
                <a:spcPts val="0"/>
              </a:spcBef>
              <a:buClr>
                <a:schemeClr val="dk1"/>
              </a:buClr>
              <a:buSzPts val="3600"/>
              <a:buFont typeface="Raleway"/>
              <a:buNone/>
              <a:defRPr sz="3600" b="1">
                <a:solidFill>
                  <a:schemeClr val="dk1"/>
                </a:solidFill>
                <a:latin typeface="Raleway"/>
                <a:ea typeface="Raleway"/>
                <a:cs typeface="Raleway"/>
                <a:sym typeface="Raleway"/>
              </a:defRPr>
            </a:lvl3pPr>
            <a:lvl4pPr lvl="3" indent="0" algn="ctr">
              <a:spcBef>
                <a:spcPts val="0"/>
              </a:spcBef>
              <a:buClr>
                <a:schemeClr val="dk1"/>
              </a:buClr>
              <a:buSzPts val="3600"/>
              <a:buFont typeface="Raleway"/>
              <a:buNone/>
              <a:defRPr sz="3600" b="1">
                <a:solidFill>
                  <a:schemeClr val="dk1"/>
                </a:solidFill>
                <a:latin typeface="Raleway"/>
                <a:ea typeface="Raleway"/>
                <a:cs typeface="Raleway"/>
                <a:sym typeface="Raleway"/>
              </a:defRPr>
            </a:lvl4pPr>
            <a:lvl5pPr lvl="4" indent="0" algn="ctr">
              <a:spcBef>
                <a:spcPts val="0"/>
              </a:spcBef>
              <a:buClr>
                <a:schemeClr val="dk1"/>
              </a:buClr>
              <a:buSzPts val="3600"/>
              <a:buFont typeface="Raleway"/>
              <a:buNone/>
              <a:defRPr sz="3600" b="1">
                <a:solidFill>
                  <a:schemeClr val="dk1"/>
                </a:solidFill>
                <a:latin typeface="Raleway"/>
                <a:ea typeface="Raleway"/>
                <a:cs typeface="Raleway"/>
                <a:sym typeface="Raleway"/>
              </a:defRPr>
            </a:lvl5pPr>
            <a:lvl6pPr lvl="5" indent="0" algn="ctr">
              <a:spcBef>
                <a:spcPts val="0"/>
              </a:spcBef>
              <a:buClr>
                <a:schemeClr val="dk1"/>
              </a:buClr>
              <a:buSzPts val="3600"/>
              <a:buFont typeface="Raleway"/>
              <a:buNone/>
              <a:defRPr sz="3600" b="1">
                <a:solidFill>
                  <a:schemeClr val="dk1"/>
                </a:solidFill>
                <a:latin typeface="Raleway"/>
                <a:ea typeface="Raleway"/>
                <a:cs typeface="Raleway"/>
                <a:sym typeface="Raleway"/>
              </a:defRPr>
            </a:lvl6pPr>
            <a:lvl7pPr lvl="6" indent="0" algn="ctr">
              <a:spcBef>
                <a:spcPts val="0"/>
              </a:spcBef>
              <a:buClr>
                <a:schemeClr val="dk1"/>
              </a:buClr>
              <a:buSzPts val="3600"/>
              <a:buFont typeface="Raleway"/>
              <a:buNone/>
              <a:defRPr sz="3600" b="1">
                <a:solidFill>
                  <a:schemeClr val="dk1"/>
                </a:solidFill>
                <a:latin typeface="Raleway"/>
                <a:ea typeface="Raleway"/>
                <a:cs typeface="Raleway"/>
                <a:sym typeface="Raleway"/>
              </a:defRPr>
            </a:lvl7pPr>
            <a:lvl8pPr lvl="7" indent="0" algn="ctr">
              <a:spcBef>
                <a:spcPts val="0"/>
              </a:spcBef>
              <a:buClr>
                <a:schemeClr val="dk1"/>
              </a:buClr>
              <a:buSzPts val="3600"/>
              <a:buFont typeface="Raleway"/>
              <a:buNone/>
              <a:defRPr sz="3600" b="1">
                <a:solidFill>
                  <a:schemeClr val="dk1"/>
                </a:solidFill>
                <a:latin typeface="Raleway"/>
                <a:ea typeface="Raleway"/>
                <a:cs typeface="Raleway"/>
                <a:sym typeface="Raleway"/>
              </a:defRPr>
            </a:lvl8pPr>
            <a:lvl9pPr lvl="8" indent="0" algn="ctr">
              <a:spcBef>
                <a:spcPts val="0"/>
              </a:spcBef>
              <a:buClr>
                <a:schemeClr val="dk1"/>
              </a:buClr>
              <a:buSzPts val="3600"/>
              <a:buFont typeface="Raleway"/>
              <a:buNone/>
              <a:defRPr sz="3600" b="1">
                <a:solidFill>
                  <a:schemeClr val="dk1"/>
                </a:solidFill>
                <a:latin typeface="Raleway"/>
                <a:ea typeface="Raleway"/>
                <a:cs typeface="Raleway"/>
                <a:sym typeface="Raleway"/>
              </a:defRPr>
            </a:lvl9pPr>
          </a:lstStyle>
          <a:p>
            <a:endParaRPr/>
          </a:p>
        </p:txBody>
      </p:sp>
      <p:sp>
        <p:nvSpPr>
          <p:cNvPr id="15" name="Shape 15"/>
          <p:cNvSpPr txBox="1">
            <a:spLocks noGrp="1"/>
          </p:cNvSpPr>
          <p:nvPr>
            <p:ph type="subTitle" idx="1"/>
          </p:nvPr>
        </p:nvSpPr>
        <p:spPr>
          <a:xfrm>
            <a:off x="265500" y="2735371"/>
            <a:ext cx="4045200" cy="1345500"/>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Clr>
                <a:srgbClr val="194EBF"/>
              </a:buClr>
              <a:buSzPts val="2100"/>
              <a:buFont typeface="Helvetica Neue"/>
              <a:buNone/>
              <a:defRPr sz="2100" b="0" i="0" u="none" strike="noStrike" cap="none">
                <a:solidFill>
                  <a:srgbClr val="194EBF"/>
                </a:solidFill>
                <a:latin typeface="Helvetica Neue"/>
                <a:ea typeface="Helvetica Neue"/>
                <a:cs typeface="Helvetica Neue"/>
                <a:sym typeface="Helvetica Neue"/>
              </a:defRPr>
            </a:lvl1pPr>
            <a:lvl2pPr marL="0" marR="0" lvl="1" indent="0" algn="ctr" rtl="0">
              <a:lnSpc>
                <a:spcPct val="100000"/>
              </a:lnSpc>
              <a:spcBef>
                <a:spcPts val="0"/>
              </a:spcBef>
              <a:spcAft>
                <a:spcPts val="0"/>
              </a:spcAft>
              <a:buClr>
                <a:srgbClr val="194EBF"/>
              </a:buClr>
              <a:buSzPts val="2100"/>
              <a:buFont typeface="Helvetica Neue"/>
              <a:buNone/>
              <a:defRPr sz="2100" b="0" i="0" u="none" strike="noStrike" cap="none">
                <a:solidFill>
                  <a:srgbClr val="194EBF"/>
                </a:solidFill>
                <a:latin typeface="Helvetica Neue"/>
                <a:ea typeface="Helvetica Neue"/>
                <a:cs typeface="Helvetica Neue"/>
                <a:sym typeface="Helvetica Neue"/>
              </a:defRPr>
            </a:lvl2pPr>
            <a:lvl3pPr marL="0" marR="0" lvl="2" indent="0" algn="ctr" rtl="0">
              <a:lnSpc>
                <a:spcPct val="100000"/>
              </a:lnSpc>
              <a:spcBef>
                <a:spcPts val="0"/>
              </a:spcBef>
              <a:spcAft>
                <a:spcPts val="0"/>
              </a:spcAft>
              <a:buClr>
                <a:srgbClr val="194EBF"/>
              </a:buClr>
              <a:buSzPts val="2100"/>
              <a:buFont typeface="Helvetica Neue"/>
              <a:buNone/>
              <a:defRPr sz="2100" b="0" i="0" u="none" strike="noStrike" cap="none">
                <a:solidFill>
                  <a:srgbClr val="194EBF"/>
                </a:solidFill>
                <a:latin typeface="Helvetica Neue"/>
                <a:ea typeface="Helvetica Neue"/>
                <a:cs typeface="Helvetica Neue"/>
                <a:sym typeface="Helvetica Neue"/>
              </a:defRPr>
            </a:lvl3pPr>
            <a:lvl4pPr marL="0" marR="0" lvl="3" indent="0" algn="ctr" rtl="0">
              <a:lnSpc>
                <a:spcPct val="100000"/>
              </a:lnSpc>
              <a:spcBef>
                <a:spcPts val="0"/>
              </a:spcBef>
              <a:spcAft>
                <a:spcPts val="0"/>
              </a:spcAft>
              <a:buClr>
                <a:srgbClr val="194EBF"/>
              </a:buClr>
              <a:buSzPts val="2100"/>
              <a:buFont typeface="Helvetica Neue"/>
              <a:buNone/>
              <a:defRPr sz="2100" b="0" i="0" u="none" strike="noStrike" cap="none">
                <a:solidFill>
                  <a:srgbClr val="194EBF"/>
                </a:solidFill>
                <a:latin typeface="Helvetica Neue"/>
                <a:ea typeface="Helvetica Neue"/>
                <a:cs typeface="Helvetica Neue"/>
                <a:sym typeface="Helvetica Neue"/>
              </a:defRPr>
            </a:lvl4pPr>
            <a:lvl5pPr marL="0" marR="0" lvl="4" indent="0" algn="ctr" rtl="0">
              <a:lnSpc>
                <a:spcPct val="100000"/>
              </a:lnSpc>
              <a:spcBef>
                <a:spcPts val="0"/>
              </a:spcBef>
              <a:spcAft>
                <a:spcPts val="0"/>
              </a:spcAft>
              <a:buClr>
                <a:srgbClr val="194EBF"/>
              </a:buClr>
              <a:buSzPts val="2100"/>
              <a:buFont typeface="Helvetica Neue"/>
              <a:buNone/>
              <a:defRPr sz="2100" b="0" i="0" u="none" strike="noStrike" cap="none">
                <a:solidFill>
                  <a:srgbClr val="194EBF"/>
                </a:solidFill>
                <a:latin typeface="Helvetica Neue"/>
                <a:ea typeface="Helvetica Neue"/>
                <a:cs typeface="Helvetica Neue"/>
                <a:sym typeface="Helvetica Neue"/>
              </a:defRPr>
            </a:lvl5pPr>
            <a:lvl6pPr marL="0" marR="0" lvl="5" indent="0" algn="ctr" rtl="0">
              <a:lnSpc>
                <a:spcPct val="100000"/>
              </a:lnSpc>
              <a:spcBef>
                <a:spcPts val="0"/>
              </a:spcBef>
              <a:spcAft>
                <a:spcPts val="0"/>
              </a:spcAft>
              <a:buClr>
                <a:srgbClr val="194EBF"/>
              </a:buClr>
              <a:buSzPts val="2100"/>
              <a:buFont typeface="Helvetica Neue"/>
              <a:buNone/>
              <a:defRPr sz="2100" b="0" i="0" u="none" strike="noStrike" cap="none">
                <a:solidFill>
                  <a:srgbClr val="194EBF"/>
                </a:solidFill>
                <a:latin typeface="Helvetica Neue"/>
                <a:ea typeface="Helvetica Neue"/>
                <a:cs typeface="Helvetica Neue"/>
                <a:sym typeface="Helvetica Neue"/>
              </a:defRPr>
            </a:lvl6pPr>
            <a:lvl7pPr marL="0" marR="0" lvl="6" indent="0" algn="ctr" rtl="0">
              <a:lnSpc>
                <a:spcPct val="100000"/>
              </a:lnSpc>
              <a:spcBef>
                <a:spcPts val="0"/>
              </a:spcBef>
              <a:spcAft>
                <a:spcPts val="0"/>
              </a:spcAft>
              <a:buClr>
                <a:srgbClr val="194EBF"/>
              </a:buClr>
              <a:buSzPts val="2100"/>
              <a:buFont typeface="Helvetica Neue"/>
              <a:buNone/>
              <a:defRPr sz="2100" b="0" i="0" u="none" strike="noStrike" cap="none">
                <a:solidFill>
                  <a:srgbClr val="194EBF"/>
                </a:solidFill>
                <a:latin typeface="Helvetica Neue"/>
                <a:ea typeface="Helvetica Neue"/>
                <a:cs typeface="Helvetica Neue"/>
                <a:sym typeface="Helvetica Neue"/>
              </a:defRPr>
            </a:lvl7pPr>
            <a:lvl8pPr marL="0" marR="0" lvl="7" indent="0" algn="ctr" rtl="0">
              <a:lnSpc>
                <a:spcPct val="100000"/>
              </a:lnSpc>
              <a:spcBef>
                <a:spcPts val="0"/>
              </a:spcBef>
              <a:spcAft>
                <a:spcPts val="0"/>
              </a:spcAft>
              <a:buClr>
                <a:srgbClr val="194EBF"/>
              </a:buClr>
              <a:buSzPts val="2100"/>
              <a:buFont typeface="Helvetica Neue"/>
              <a:buNone/>
              <a:defRPr sz="2100" b="0" i="0" u="none" strike="noStrike" cap="none">
                <a:solidFill>
                  <a:srgbClr val="194EBF"/>
                </a:solidFill>
                <a:latin typeface="Helvetica Neue"/>
                <a:ea typeface="Helvetica Neue"/>
                <a:cs typeface="Helvetica Neue"/>
                <a:sym typeface="Helvetica Neue"/>
              </a:defRPr>
            </a:lvl8pPr>
            <a:lvl9pPr marL="0" marR="0" lvl="8" indent="0" algn="ctr" rtl="0">
              <a:lnSpc>
                <a:spcPct val="100000"/>
              </a:lnSpc>
              <a:spcBef>
                <a:spcPts val="0"/>
              </a:spcBef>
              <a:spcAft>
                <a:spcPts val="0"/>
              </a:spcAft>
              <a:buClr>
                <a:srgbClr val="194EBF"/>
              </a:buClr>
              <a:buSzPts val="2100"/>
              <a:buFont typeface="Helvetica Neue"/>
              <a:buNone/>
              <a:defRPr sz="2100" b="0" i="0" u="none" strike="noStrike" cap="none">
                <a:solidFill>
                  <a:srgbClr val="194EBF"/>
                </a:solidFill>
                <a:latin typeface="Helvetica Neue"/>
                <a:ea typeface="Helvetica Neue"/>
                <a:cs typeface="Helvetica Neue"/>
                <a:sym typeface="Helvetica Neue"/>
              </a:defRPr>
            </a:lvl9pPr>
          </a:lstStyle>
          <a:p>
            <a:endParaRPr/>
          </a:p>
        </p:txBody>
      </p:sp>
      <p:sp>
        <p:nvSpPr>
          <p:cNvPr id="16" name="Shape 16"/>
          <p:cNvSpPr txBox="1">
            <a:spLocks noGrp="1"/>
          </p:cNvSpPr>
          <p:nvPr>
            <p:ph type="body" idx="2"/>
          </p:nvPr>
        </p:nvSpPr>
        <p:spPr>
          <a:xfrm>
            <a:off x="4939500" y="724200"/>
            <a:ext cx="3837000" cy="3695100"/>
          </a:xfrm>
          <a:prstGeom prst="rect">
            <a:avLst/>
          </a:prstGeom>
          <a:noFill/>
          <a:ln>
            <a:noFill/>
          </a:ln>
        </p:spPr>
        <p:txBody>
          <a:bodyPr wrap="square" lIns="91425" tIns="91425" rIns="91425" bIns="91425" anchor="ctr" anchorCtr="0"/>
          <a:lstStyle>
            <a:lvl1pPr marL="114300" marR="0" lvl="0" indent="0" algn="l" rtl="0">
              <a:lnSpc>
                <a:spcPct val="115000"/>
              </a:lnSpc>
              <a:spcBef>
                <a:spcPts val="0"/>
              </a:spcBef>
              <a:spcAft>
                <a:spcPts val="1600"/>
              </a:spcAft>
              <a:buClr>
                <a:schemeClr val="lt1"/>
              </a:buClr>
              <a:buSzPts val="1800"/>
              <a:buFont typeface="Helvetica Neue"/>
              <a:buChar char="●"/>
              <a:defRPr sz="1800" b="0" i="0" u="none" strike="noStrike" cap="none">
                <a:solidFill>
                  <a:schemeClr val="lt1"/>
                </a:solidFill>
                <a:latin typeface="Helvetica Neue"/>
                <a:ea typeface="Helvetica Neue"/>
                <a:cs typeface="Helvetica Neue"/>
                <a:sym typeface="Helvetica Neue"/>
              </a:defRPr>
            </a:lvl1pPr>
            <a:lvl2pPr marL="88900" marR="0" lvl="1" indent="0" algn="l" rtl="0">
              <a:lnSpc>
                <a:spcPct val="115000"/>
              </a:lnSpc>
              <a:spcBef>
                <a:spcPts val="0"/>
              </a:spcBef>
              <a:spcAft>
                <a:spcPts val="1600"/>
              </a:spcAft>
              <a:buClr>
                <a:schemeClr val="lt1"/>
              </a:buClr>
              <a:buSzPts val="1400"/>
              <a:buFont typeface="Helvetica Neue"/>
              <a:buChar char="○"/>
              <a:defRPr sz="1400" b="0" i="0" u="none" strike="noStrike" cap="none">
                <a:solidFill>
                  <a:schemeClr val="lt1"/>
                </a:solidFill>
                <a:latin typeface="Helvetica Neue"/>
                <a:ea typeface="Helvetica Neue"/>
                <a:cs typeface="Helvetica Neue"/>
                <a:sym typeface="Helvetica Neue"/>
              </a:defRPr>
            </a:lvl2pPr>
            <a:lvl3pPr marL="88900" marR="0" lvl="2" indent="0" algn="l" rtl="0">
              <a:lnSpc>
                <a:spcPct val="115000"/>
              </a:lnSpc>
              <a:spcBef>
                <a:spcPts val="0"/>
              </a:spcBef>
              <a:spcAft>
                <a:spcPts val="1600"/>
              </a:spcAft>
              <a:buClr>
                <a:schemeClr val="lt1"/>
              </a:buClr>
              <a:buSzPts val="1400"/>
              <a:buFont typeface="Helvetica Neue"/>
              <a:buChar char="■"/>
              <a:defRPr sz="1400" b="0" i="0" u="none" strike="noStrike" cap="none">
                <a:solidFill>
                  <a:schemeClr val="lt1"/>
                </a:solidFill>
                <a:latin typeface="Helvetica Neue"/>
                <a:ea typeface="Helvetica Neue"/>
                <a:cs typeface="Helvetica Neue"/>
                <a:sym typeface="Helvetica Neue"/>
              </a:defRPr>
            </a:lvl3pPr>
            <a:lvl4pPr marL="88900" marR="0" lvl="3" indent="0" algn="l" rtl="0">
              <a:lnSpc>
                <a:spcPct val="115000"/>
              </a:lnSpc>
              <a:spcBef>
                <a:spcPts val="0"/>
              </a:spcBef>
              <a:spcAft>
                <a:spcPts val="1600"/>
              </a:spcAft>
              <a:buClr>
                <a:schemeClr val="lt1"/>
              </a:buClr>
              <a:buSzPts val="1400"/>
              <a:buFont typeface="Helvetica Neue"/>
              <a:buChar char="●"/>
              <a:defRPr sz="1400" b="0" i="0" u="none" strike="noStrike" cap="none">
                <a:solidFill>
                  <a:schemeClr val="lt1"/>
                </a:solidFill>
                <a:latin typeface="Helvetica Neue"/>
                <a:ea typeface="Helvetica Neue"/>
                <a:cs typeface="Helvetica Neue"/>
                <a:sym typeface="Helvetica Neue"/>
              </a:defRPr>
            </a:lvl4pPr>
            <a:lvl5pPr marL="88900" marR="0" lvl="4" indent="0" algn="l" rtl="0">
              <a:lnSpc>
                <a:spcPct val="115000"/>
              </a:lnSpc>
              <a:spcBef>
                <a:spcPts val="0"/>
              </a:spcBef>
              <a:spcAft>
                <a:spcPts val="1600"/>
              </a:spcAft>
              <a:buClr>
                <a:schemeClr val="lt1"/>
              </a:buClr>
              <a:buSzPts val="1400"/>
              <a:buFont typeface="Helvetica Neue"/>
              <a:buChar char="○"/>
              <a:defRPr sz="1400" b="0" i="0" u="none" strike="noStrike" cap="none">
                <a:solidFill>
                  <a:schemeClr val="lt1"/>
                </a:solidFill>
                <a:latin typeface="Helvetica Neue"/>
                <a:ea typeface="Helvetica Neue"/>
                <a:cs typeface="Helvetica Neue"/>
                <a:sym typeface="Helvetica Neue"/>
              </a:defRPr>
            </a:lvl5pPr>
            <a:lvl6pPr marL="88900" marR="0" lvl="5" indent="0" algn="l" rtl="0">
              <a:lnSpc>
                <a:spcPct val="115000"/>
              </a:lnSpc>
              <a:spcBef>
                <a:spcPts val="0"/>
              </a:spcBef>
              <a:spcAft>
                <a:spcPts val="1600"/>
              </a:spcAft>
              <a:buClr>
                <a:schemeClr val="lt1"/>
              </a:buClr>
              <a:buSzPts val="1400"/>
              <a:buFont typeface="Helvetica Neue"/>
              <a:buChar char="■"/>
              <a:defRPr sz="1400" b="0" i="0" u="none" strike="noStrike" cap="none">
                <a:solidFill>
                  <a:schemeClr val="lt1"/>
                </a:solidFill>
                <a:latin typeface="Helvetica Neue"/>
                <a:ea typeface="Helvetica Neue"/>
                <a:cs typeface="Helvetica Neue"/>
                <a:sym typeface="Helvetica Neue"/>
              </a:defRPr>
            </a:lvl6pPr>
            <a:lvl7pPr marL="88900" marR="0" lvl="6" indent="0" algn="l" rtl="0">
              <a:lnSpc>
                <a:spcPct val="115000"/>
              </a:lnSpc>
              <a:spcBef>
                <a:spcPts val="0"/>
              </a:spcBef>
              <a:spcAft>
                <a:spcPts val="1600"/>
              </a:spcAft>
              <a:buClr>
                <a:schemeClr val="lt1"/>
              </a:buClr>
              <a:buSzPts val="1400"/>
              <a:buFont typeface="Helvetica Neue"/>
              <a:buChar char="●"/>
              <a:defRPr sz="1400" b="0" i="0" u="none" strike="noStrike" cap="none">
                <a:solidFill>
                  <a:schemeClr val="lt1"/>
                </a:solidFill>
                <a:latin typeface="Helvetica Neue"/>
                <a:ea typeface="Helvetica Neue"/>
                <a:cs typeface="Helvetica Neue"/>
                <a:sym typeface="Helvetica Neue"/>
              </a:defRPr>
            </a:lvl7pPr>
            <a:lvl8pPr marL="88900" marR="0" lvl="7" indent="0" algn="l" rtl="0">
              <a:lnSpc>
                <a:spcPct val="115000"/>
              </a:lnSpc>
              <a:spcBef>
                <a:spcPts val="0"/>
              </a:spcBef>
              <a:spcAft>
                <a:spcPts val="1600"/>
              </a:spcAft>
              <a:buClr>
                <a:schemeClr val="lt1"/>
              </a:buClr>
              <a:buSzPts val="1400"/>
              <a:buFont typeface="Helvetica Neue"/>
              <a:buChar char="○"/>
              <a:defRPr sz="1400" b="0" i="0" u="none" strike="noStrike" cap="none">
                <a:solidFill>
                  <a:schemeClr val="lt1"/>
                </a:solidFill>
                <a:latin typeface="Helvetica Neue"/>
                <a:ea typeface="Helvetica Neue"/>
                <a:cs typeface="Helvetica Neue"/>
                <a:sym typeface="Helvetica Neue"/>
              </a:defRPr>
            </a:lvl8pPr>
            <a:lvl9pPr marL="88900" marR="0" lvl="8" indent="0" algn="l" rtl="0">
              <a:lnSpc>
                <a:spcPct val="115000"/>
              </a:lnSpc>
              <a:spcBef>
                <a:spcPts val="0"/>
              </a:spcBef>
              <a:spcAft>
                <a:spcPts val="1600"/>
              </a:spcAft>
              <a:buClr>
                <a:schemeClr val="lt1"/>
              </a:buClr>
              <a:buSzPts val="1400"/>
              <a:buFont typeface="Helvetica Neue"/>
              <a:buChar char="■"/>
              <a:defRPr sz="1400" b="0" i="0" u="none" strike="noStrike" cap="none">
                <a:solidFill>
                  <a:schemeClr val="lt1"/>
                </a:solidFill>
                <a:latin typeface="Helvetica Neue"/>
                <a:ea typeface="Helvetica Neue"/>
                <a:cs typeface="Helvetica Neue"/>
                <a:sym typeface="Helvetica Neue"/>
              </a:defRPr>
            </a:lvl9pPr>
          </a:lstStyle>
          <a:p>
            <a:endParaRPr/>
          </a:p>
        </p:txBody>
      </p:sp>
      <p:sp>
        <p:nvSpPr>
          <p:cNvPr id="17" name="Shape 17"/>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Main point">
    <p:bg>
      <p:bgPr>
        <a:solidFill>
          <a:srgbClr val="9EAFBB"/>
        </a:solidFill>
        <a:effectLst/>
      </p:bgPr>
    </p:bg>
    <p:spTree>
      <p:nvGrpSpPr>
        <p:cNvPr id="1" name="Shape 18"/>
        <p:cNvGrpSpPr/>
        <p:nvPr/>
      </p:nvGrpSpPr>
      <p:grpSpPr>
        <a:xfrm>
          <a:off x="0" y="0"/>
          <a:ext cx="0" cy="0"/>
          <a:chOff x="0" y="0"/>
          <a:chExt cx="0" cy="0"/>
        </a:xfrm>
      </p:grpSpPr>
      <p:cxnSp>
        <p:nvCxnSpPr>
          <p:cNvPr id="19" name="Shape 19"/>
          <p:cNvCxnSpPr/>
          <p:nvPr/>
        </p:nvCxnSpPr>
        <p:spPr>
          <a:xfrm>
            <a:off x="425198" y="415650"/>
            <a:ext cx="183300" cy="0"/>
          </a:xfrm>
          <a:prstGeom prst="straightConnector1">
            <a:avLst/>
          </a:prstGeom>
          <a:noFill/>
          <a:ln w="19050" cap="flat" cmpd="sng">
            <a:solidFill>
              <a:schemeClr val="lt1"/>
            </a:solidFill>
            <a:prstDash val="solid"/>
            <a:round/>
            <a:headEnd type="none" w="med" len="med"/>
            <a:tailEnd type="none" w="med" len="med"/>
          </a:ln>
        </p:spPr>
      </p:cxnSp>
      <p:sp>
        <p:nvSpPr>
          <p:cNvPr id="20" name="Shape 20"/>
          <p:cNvSpPr txBox="1">
            <a:spLocks noGrp="1"/>
          </p:cNvSpPr>
          <p:nvPr>
            <p:ph type="title"/>
          </p:nvPr>
        </p:nvSpPr>
        <p:spPr>
          <a:xfrm>
            <a:off x="1449903" y="653991"/>
            <a:ext cx="6244200" cy="38355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chemeClr val="lt1"/>
              </a:buClr>
              <a:buSzPts val="4800"/>
              <a:buFont typeface="Helvetica Neue"/>
              <a:buNone/>
              <a:defRPr sz="4800" b="1" i="0" u="none" strike="noStrike" cap="none">
                <a:solidFill>
                  <a:schemeClr val="lt1"/>
                </a:solidFill>
                <a:latin typeface="Helvetica Neue"/>
                <a:ea typeface="Helvetica Neue"/>
                <a:cs typeface="Helvetica Neue"/>
                <a:sym typeface="Helvetica Neue"/>
              </a:defRPr>
            </a:lvl1pPr>
            <a:lvl2pPr lvl="1" indent="0" algn="ctr">
              <a:spcBef>
                <a:spcPts val="0"/>
              </a:spcBef>
              <a:buClr>
                <a:schemeClr val="lt1"/>
              </a:buClr>
              <a:buSzPts val="4800"/>
              <a:buFont typeface="Raleway"/>
              <a:buNone/>
              <a:defRPr sz="4800" b="1">
                <a:solidFill>
                  <a:schemeClr val="lt1"/>
                </a:solidFill>
                <a:latin typeface="Raleway"/>
                <a:ea typeface="Raleway"/>
                <a:cs typeface="Raleway"/>
                <a:sym typeface="Raleway"/>
              </a:defRPr>
            </a:lvl2pPr>
            <a:lvl3pPr lvl="2" indent="0" algn="ctr">
              <a:spcBef>
                <a:spcPts val="0"/>
              </a:spcBef>
              <a:buClr>
                <a:schemeClr val="lt1"/>
              </a:buClr>
              <a:buSzPts val="4800"/>
              <a:buFont typeface="Raleway"/>
              <a:buNone/>
              <a:defRPr sz="4800" b="1">
                <a:solidFill>
                  <a:schemeClr val="lt1"/>
                </a:solidFill>
                <a:latin typeface="Raleway"/>
                <a:ea typeface="Raleway"/>
                <a:cs typeface="Raleway"/>
                <a:sym typeface="Raleway"/>
              </a:defRPr>
            </a:lvl3pPr>
            <a:lvl4pPr lvl="3" indent="0" algn="ctr">
              <a:spcBef>
                <a:spcPts val="0"/>
              </a:spcBef>
              <a:buClr>
                <a:schemeClr val="lt1"/>
              </a:buClr>
              <a:buSzPts val="4800"/>
              <a:buFont typeface="Raleway"/>
              <a:buNone/>
              <a:defRPr sz="4800" b="1">
                <a:solidFill>
                  <a:schemeClr val="lt1"/>
                </a:solidFill>
                <a:latin typeface="Raleway"/>
                <a:ea typeface="Raleway"/>
                <a:cs typeface="Raleway"/>
                <a:sym typeface="Raleway"/>
              </a:defRPr>
            </a:lvl4pPr>
            <a:lvl5pPr lvl="4" indent="0" algn="ctr">
              <a:spcBef>
                <a:spcPts val="0"/>
              </a:spcBef>
              <a:buClr>
                <a:schemeClr val="lt1"/>
              </a:buClr>
              <a:buSzPts val="4800"/>
              <a:buFont typeface="Raleway"/>
              <a:buNone/>
              <a:defRPr sz="4800" b="1">
                <a:solidFill>
                  <a:schemeClr val="lt1"/>
                </a:solidFill>
                <a:latin typeface="Raleway"/>
                <a:ea typeface="Raleway"/>
                <a:cs typeface="Raleway"/>
                <a:sym typeface="Raleway"/>
              </a:defRPr>
            </a:lvl5pPr>
            <a:lvl6pPr lvl="5" indent="0" algn="ctr">
              <a:spcBef>
                <a:spcPts val="0"/>
              </a:spcBef>
              <a:buClr>
                <a:schemeClr val="lt1"/>
              </a:buClr>
              <a:buSzPts val="4800"/>
              <a:buFont typeface="Raleway"/>
              <a:buNone/>
              <a:defRPr sz="4800" b="1">
                <a:solidFill>
                  <a:schemeClr val="lt1"/>
                </a:solidFill>
                <a:latin typeface="Raleway"/>
                <a:ea typeface="Raleway"/>
                <a:cs typeface="Raleway"/>
                <a:sym typeface="Raleway"/>
              </a:defRPr>
            </a:lvl6pPr>
            <a:lvl7pPr lvl="6" indent="0" algn="ctr">
              <a:spcBef>
                <a:spcPts val="0"/>
              </a:spcBef>
              <a:buClr>
                <a:schemeClr val="lt1"/>
              </a:buClr>
              <a:buSzPts val="4800"/>
              <a:buFont typeface="Raleway"/>
              <a:buNone/>
              <a:defRPr sz="4800" b="1">
                <a:solidFill>
                  <a:schemeClr val="lt1"/>
                </a:solidFill>
                <a:latin typeface="Raleway"/>
                <a:ea typeface="Raleway"/>
                <a:cs typeface="Raleway"/>
                <a:sym typeface="Raleway"/>
              </a:defRPr>
            </a:lvl7pPr>
            <a:lvl8pPr lvl="7" indent="0" algn="ctr">
              <a:spcBef>
                <a:spcPts val="0"/>
              </a:spcBef>
              <a:buClr>
                <a:schemeClr val="lt1"/>
              </a:buClr>
              <a:buSzPts val="4800"/>
              <a:buFont typeface="Raleway"/>
              <a:buNone/>
              <a:defRPr sz="4800" b="1">
                <a:solidFill>
                  <a:schemeClr val="lt1"/>
                </a:solidFill>
                <a:latin typeface="Raleway"/>
                <a:ea typeface="Raleway"/>
                <a:cs typeface="Raleway"/>
                <a:sym typeface="Raleway"/>
              </a:defRPr>
            </a:lvl8pPr>
            <a:lvl9pPr lvl="8" indent="0" algn="ctr">
              <a:spcBef>
                <a:spcPts val="0"/>
              </a:spcBef>
              <a:buClr>
                <a:schemeClr val="lt1"/>
              </a:buClr>
              <a:buSzPts val="4800"/>
              <a:buFont typeface="Raleway"/>
              <a:buNone/>
              <a:defRPr sz="4800" b="1">
                <a:solidFill>
                  <a:schemeClr val="lt1"/>
                </a:solidFill>
                <a:latin typeface="Raleway"/>
                <a:ea typeface="Raleway"/>
                <a:cs typeface="Raleway"/>
                <a:sym typeface="Raleway"/>
              </a:defRPr>
            </a:lvl9pPr>
          </a:lstStyle>
          <a:p>
            <a:endParaRPr/>
          </a:p>
        </p:txBody>
      </p:sp>
      <p:sp>
        <p:nvSpPr>
          <p:cNvPr id="21" name="Shape 21"/>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chemeClr val="lt1"/>
              </a:buClr>
              <a:buSzPts val="1400"/>
              <a:buFont typeface="Arial"/>
              <a:buNone/>
            </a:pPr>
            <a:fld id="{00000000-1234-1234-1234-123412341234}" type="slidenum">
              <a:rPr lang="en" sz="1400" b="0" i="0" u="none" strike="noStrike" cap="none">
                <a:solidFill>
                  <a:schemeClr val="lt1"/>
                </a:solidFill>
                <a:latin typeface="Arial"/>
                <a:ea typeface="Arial"/>
                <a:cs typeface="Arial"/>
                <a:sym typeface="Arial"/>
              </a:rPr>
              <a:t>‹#›</a:t>
            </a:fld>
            <a:endParaRPr lang="en" sz="14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2"/>
        <p:cNvGrpSpPr/>
        <p:nvPr/>
      </p:nvGrpSpPr>
      <p:grpSpPr>
        <a:xfrm>
          <a:off x="0" y="0"/>
          <a:ext cx="0" cy="0"/>
          <a:chOff x="0" y="0"/>
          <a:chExt cx="0" cy="0"/>
        </a:xfrm>
      </p:grpSpPr>
      <p:cxnSp>
        <p:nvCxnSpPr>
          <p:cNvPr id="23" name="Shape 23"/>
          <p:cNvCxnSpPr/>
          <p:nvPr/>
        </p:nvCxnSpPr>
        <p:spPr>
          <a:xfrm>
            <a:off x="2477724" y="415650"/>
            <a:ext cx="6244200" cy="0"/>
          </a:xfrm>
          <a:prstGeom prst="straightConnector1">
            <a:avLst/>
          </a:prstGeom>
          <a:noFill/>
          <a:ln w="38100" cap="flat" cmpd="sng">
            <a:solidFill>
              <a:srgbClr val="194EBF"/>
            </a:solidFill>
            <a:prstDash val="solid"/>
            <a:round/>
            <a:headEnd type="none" w="med" len="med"/>
            <a:tailEnd type="none" w="med" len="med"/>
          </a:ln>
        </p:spPr>
      </p:cxnSp>
      <p:cxnSp>
        <p:nvCxnSpPr>
          <p:cNvPr id="24" name="Shape 24"/>
          <p:cNvCxnSpPr/>
          <p:nvPr/>
        </p:nvCxnSpPr>
        <p:spPr>
          <a:xfrm>
            <a:off x="2477724" y="4740000"/>
            <a:ext cx="6244200" cy="0"/>
          </a:xfrm>
          <a:prstGeom prst="straightConnector1">
            <a:avLst/>
          </a:prstGeom>
          <a:noFill/>
          <a:ln w="19050" cap="flat" cmpd="sng">
            <a:solidFill>
              <a:srgbClr val="194EBF"/>
            </a:solidFill>
            <a:prstDash val="solid"/>
            <a:round/>
            <a:headEnd type="none" w="med" len="med"/>
            <a:tailEnd type="none" w="med" len="med"/>
          </a:ln>
        </p:spPr>
      </p:cxnSp>
      <p:cxnSp>
        <p:nvCxnSpPr>
          <p:cNvPr id="25" name="Shape 25"/>
          <p:cNvCxnSpPr/>
          <p:nvPr/>
        </p:nvCxnSpPr>
        <p:spPr>
          <a:xfrm>
            <a:off x="425198" y="415650"/>
            <a:ext cx="183300" cy="0"/>
          </a:xfrm>
          <a:prstGeom prst="straightConnector1">
            <a:avLst/>
          </a:prstGeom>
          <a:noFill/>
          <a:ln w="19050" cap="flat" cmpd="sng">
            <a:solidFill>
              <a:srgbClr val="194EBF"/>
            </a:solidFill>
            <a:prstDash val="solid"/>
            <a:round/>
            <a:headEnd type="none" w="med" len="med"/>
            <a:tailEnd type="none" w="med" len="med"/>
          </a:ln>
        </p:spPr>
      </p:cxnSp>
      <p:sp>
        <p:nvSpPr>
          <p:cNvPr id="26" name="Shape 26"/>
          <p:cNvSpPr txBox="1">
            <a:spLocks noGrp="1"/>
          </p:cNvSpPr>
          <p:nvPr>
            <p:ph type="title"/>
          </p:nvPr>
        </p:nvSpPr>
        <p:spPr>
          <a:xfrm>
            <a:off x="2400250" y="575950"/>
            <a:ext cx="6321600" cy="6354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rgbClr val="194EBF"/>
              </a:buClr>
              <a:buSzPts val="3600"/>
              <a:buFont typeface="Helvetica Neue"/>
              <a:buNone/>
              <a:defRPr sz="3600" b="1" i="0" u="none" strike="noStrike" cap="none">
                <a:solidFill>
                  <a:srgbClr val="194EBF"/>
                </a:solidFill>
                <a:latin typeface="Helvetica Neue"/>
                <a:ea typeface="Helvetica Neue"/>
                <a:cs typeface="Helvetica Neue"/>
                <a:sym typeface="Helvetica Neue"/>
              </a:defRPr>
            </a:lvl1pPr>
            <a:lvl2pPr lvl="1" indent="0">
              <a:spcBef>
                <a:spcPts val="0"/>
              </a:spcBef>
              <a:buClr>
                <a:schemeClr val="dk2"/>
              </a:buClr>
              <a:buSzPts val="3000"/>
              <a:buFont typeface="Raleway"/>
              <a:buNone/>
              <a:defRPr sz="3000" b="1">
                <a:solidFill>
                  <a:schemeClr val="dk2"/>
                </a:solidFill>
                <a:latin typeface="Raleway"/>
                <a:ea typeface="Raleway"/>
                <a:cs typeface="Raleway"/>
                <a:sym typeface="Raleway"/>
              </a:defRPr>
            </a:lvl2pPr>
            <a:lvl3pPr lvl="2" indent="0">
              <a:spcBef>
                <a:spcPts val="0"/>
              </a:spcBef>
              <a:buClr>
                <a:schemeClr val="dk2"/>
              </a:buClr>
              <a:buSzPts val="3000"/>
              <a:buFont typeface="Raleway"/>
              <a:buNone/>
              <a:defRPr sz="3000" b="1">
                <a:solidFill>
                  <a:schemeClr val="dk2"/>
                </a:solidFill>
                <a:latin typeface="Raleway"/>
                <a:ea typeface="Raleway"/>
                <a:cs typeface="Raleway"/>
                <a:sym typeface="Raleway"/>
              </a:defRPr>
            </a:lvl3pPr>
            <a:lvl4pPr lvl="3" indent="0">
              <a:spcBef>
                <a:spcPts val="0"/>
              </a:spcBef>
              <a:buClr>
                <a:schemeClr val="dk2"/>
              </a:buClr>
              <a:buSzPts val="3000"/>
              <a:buFont typeface="Raleway"/>
              <a:buNone/>
              <a:defRPr sz="3000" b="1">
                <a:solidFill>
                  <a:schemeClr val="dk2"/>
                </a:solidFill>
                <a:latin typeface="Raleway"/>
                <a:ea typeface="Raleway"/>
                <a:cs typeface="Raleway"/>
                <a:sym typeface="Raleway"/>
              </a:defRPr>
            </a:lvl4pPr>
            <a:lvl5pPr lvl="4" indent="0">
              <a:spcBef>
                <a:spcPts val="0"/>
              </a:spcBef>
              <a:buClr>
                <a:schemeClr val="dk2"/>
              </a:buClr>
              <a:buSzPts val="3000"/>
              <a:buFont typeface="Raleway"/>
              <a:buNone/>
              <a:defRPr sz="3000" b="1">
                <a:solidFill>
                  <a:schemeClr val="dk2"/>
                </a:solidFill>
                <a:latin typeface="Raleway"/>
                <a:ea typeface="Raleway"/>
                <a:cs typeface="Raleway"/>
                <a:sym typeface="Raleway"/>
              </a:defRPr>
            </a:lvl5pPr>
            <a:lvl6pPr lvl="5" indent="0">
              <a:spcBef>
                <a:spcPts val="0"/>
              </a:spcBef>
              <a:buClr>
                <a:schemeClr val="dk2"/>
              </a:buClr>
              <a:buSzPts val="3000"/>
              <a:buFont typeface="Raleway"/>
              <a:buNone/>
              <a:defRPr sz="3000" b="1">
                <a:solidFill>
                  <a:schemeClr val="dk2"/>
                </a:solidFill>
                <a:latin typeface="Raleway"/>
                <a:ea typeface="Raleway"/>
                <a:cs typeface="Raleway"/>
                <a:sym typeface="Raleway"/>
              </a:defRPr>
            </a:lvl6pPr>
            <a:lvl7pPr lvl="6" indent="0">
              <a:spcBef>
                <a:spcPts val="0"/>
              </a:spcBef>
              <a:buClr>
                <a:schemeClr val="dk2"/>
              </a:buClr>
              <a:buSzPts val="3000"/>
              <a:buFont typeface="Raleway"/>
              <a:buNone/>
              <a:defRPr sz="3000" b="1">
                <a:solidFill>
                  <a:schemeClr val="dk2"/>
                </a:solidFill>
                <a:latin typeface="Raleway"/>
                <a:ea typeface="Raleway"/>
                <a:cs typeface="Raleway"/>
                <a:sym typeface="Raleway"/>
              </a:defRPr>
            </a:lvl7pPr>
            <a:lvl8pPr lvl="7" indent="0">
              <a:spcBef>
                <a:spcPts val="0"/>
              </a:spcBef>
              <a:buClr>
                <a:schemeClr val="dk2"/>
              </a:buClr>
              <a:buSzPts val="3000"/>
              <a:buFont typeface="Raleway"/>
              <a:buNone/>
              <a:defRPr sz="3000" b="1">
                <a:solidFill>
                  <a:schemeClr val="dk2"/>
                </a:solidFill>
                <a:latin typeface="Raleway"/>
                <a:ea typeface="Raleway"/>
                <a:cs typeface="Raleway"/>
                <a:sym typeface="Raleway"/>
              </a:defRPr>
            </a:lvl8pPr>
            <a:lvl9pPr lvl="8" indent="0">
              <a:spcBef>
                <a:spcPts val="0"/>
              </a:spcBef>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27" name="Shape 27"/>
          <p:cNvSpPr txBox="1">
            <a:spLocks noGrp="1"/>
          </p:cNvSpPr>
          <p:nvPr>
            <p:ph type="body" idx="1"/>
          </p:nvPr>
        </p:nvSpPr>
        <p:spPr>
          <a:xfrm>
            <a:off x="2400303" y="1602675"/>
            <a:ext cx="3071400" cy="3002400"/>
          </a:xfrm>
          <a:prstGeom prst="rect">
            <a:avLst/>
          </a:prstGeom>
          <a:noFill/>
          <a:ln>
            <a:noFill/>
          </a:ln>
        </p:spPr>
        <p:txBody>
          <a:bodyPr wrap="square" lIns="91425" tIns="91425" rIns="91425" bIns="91425" anchor="t" anchorCtr="0"/>
          <a:lstStyle>
            <a:lvl1pPr marL="88900" marR="0" lvl="0"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1pPr>
            <a:lvl2pPr marL="76200" marR="0" lvl="1"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2pPr>
            <a:lvl3pPr marL="76200" marR="0" lvl="2"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3pPr>
            <a:lvl4pPr marL="76200" marR="0" lvl="3"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4pPr>
            <a:lvl5pPr marL="76200" marR="0" lvl="4"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5pPr>
            <a:lvl6pPr marL="76200" marR="0" lvl="5"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6pPr>
            <a:lvl7pPr marL="76200" marR="0" lvl="6"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7pPr>
            <a:lvl8pPr marL="76200" marR="0" lvl="7"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8pPr>
            <a:lvl9pPr marL="76200" marR="0" lvl="8"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9pPr>
          </a:lstStyle>
          <a:p>
            <a:endParaRPr/>
          </a:p>
        </p:txBody>
      </p:sp>
      <p:sp>
        <p:nvSpPr>
          <p:cNvPr id="28" name="Shape 28"/>
          <p:cNvSpPr txBox="1">
            <a:spLocks noGrp="1"/>
          </p:cNvSpPr>
          <p:nvPr>
            <p:ph type="body" idx="2"/>
          </p:nvPr>
        </p:nvSpPr>
        <p:spPr>
          <a:xfrm>
            <a:off x="5650572" y="1602675"/>
            <a:ext cx="3071400" cy="3002400"/>
          </a:xfrm>
          <a:prstGeom prst="rect">
            <a:avLst/>
          </a:prstGeom>
          <a:noFill/>
          <a:ln>
            <a:noFill/>
          </a:ln>
        </p:spPr>
        <p:txBody>
          <a:bodyPr wrap="square" lIns="91425" tIns="91425" rIns="91425" bIns="91425" anchor="t" anchorCtr="0"/>
          <a:lstStyle>
            <a:lvl1pPr marL="88900" marR="0" lvl="0"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1pPr>
            <a:lvl2pPr marL="76200" marR="0" lvl="1"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2pPr>
            <a:lvl3pPr marL="76200" marR="0" lvl="2"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3pPr>
            <a:lvl4pPr marL="76200" marR="0" lvl="3"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4pPr>
            <a:lvl5pPr marL="76200" marR="0" lvl="4"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5pPr>
            <a:lvl6pPr marL="76200" marR="0" lvl="5"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6pPr>
            <a:lvl7pPr marL="76200" marR="0" lvl="6"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7pPr>
            <a:lvl8pPr marL="76200" marR="0" lvl="7"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8pPr>
            <a:lvl9pPr marL="76200" marR="0" lvl="8"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9pPr>
          </a:lstStyle>
          <a:p>
            <a:endParaRPr/>
          </a:p>
        </p:txBody>
      </p:sp>
      <p:sp>
        <p:nvSpPr>
          <p:cNvPr id="29" name="Shape 29"/>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194EBF"/>
              </a:buClr>
              <a:buSzPts val="1400"/>
              <a:buFont typeface="Arial"/>
              <a:buNone/>
            </a:pPr>
            <a:fld id="{00000000-1234-1234-1234-123412341234}" type="slidenum">
              <a:rPr lang="en" sz="1400" b="0" i="0" u="none" strike="noStrike" cap="none">
                <a:solidFill>
                  <a:srgbClr val="194EBF"/>
                </a:solidFill>
                <a:latin typeface="Arial"/>
                <a:ea typeface="Arial"/>
                <a:cs typeface="Arial"/>
                <a:sym typeface="Arial"/>
              </a:rPr>
              <a:t>‹#›</a:t>
            </a:fld>
            <a:endParaRPr lang="en" sz="1400" b="0" i="0" u="none" strike="noStrike" cap="none">
              <a:solidFill>
                <a:srgbClr val="194EBF"/>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bg>
      <p:bgPr>
        <a:solidFill>
          <a:srgbClr val="194EBF"/>
        </a:solidFill>
        <a:effectLst/>
      </p:bgPr>
    </p:bg>
    <p:spTree>
      <p:nvGrpSpPr>
        <p:cNvPr id="1" name="Shape 30"/>
        <p:cNvGrpSpPr/>
        <p:nvPr/>
      </p:nvGrpSpPr>
      <p:grpSpPr>
        <a:xfrm>
          <a:off x="0" y="0"/>
          <a:ext cx="0" cy="0"/>
          <a:chOff x="0" y="0"/>
          <a:chExt cx="0" cy="0"/>
        </a:xfrm>
      </p:grpSpPr>
      <p:sp>
        <p:nvSpPr>
          <p:cNvPr id="31" name="Shape 31"/>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chemeClr val="lt1"/>
              </a:buClr>
              <a:buSzPts val="1400"/>
              <a:buFont typeface="Arial"/>
              <a:buNone/>
            </a:pPr>
            <a:fld id="{00000000-1234-1234-1234-123412341234}" type="slidenum">
              <a:rPr lang="en" sz="1400" b="0" i="0" u="none" strike="noStrike" cap="none">
                <a:solidFill>
                  <a:schemeClr val="lt1"/>
                </a:solidFill>
                <a:latin typeface="Arial"/>
                <a:ea typeface="Arial"/>
                <a:cs typeface="Arial"/>
                <a:sym typeface="Arial"/>
              </a:rPr>
              <a:t>‹#›</a:t>
            </a:fld>
            <a:endParaRPr lang="en" sz="1400" b="0" i="0" u="none" strike="noStrike" cap="none">
              <a:solidFill>
                <a:schemeClr val="lt1"/>
              </a:solidFill>
              <a:latin typeface="Arial"/>
              <a:ea typeface="Arial"/>
              <a:cs typeface="Arial"/>
              <a:sym typeface="Arial"/>
            </a:endParaRPr>
          </a:p>
        </p:txBody>
      </p:sp>
      <p:cxnSp>
        <p:nvCxnSpPr>
          <p:cNvPr id="32" name="Shape 32"/>
          <p:cNvCxnSpPr/>
          <p:nvPr/>
        </p:nvCxnSpPr>
        <p:spPr>
          <a:xfrm>
            <a:off x="2477724" y="4740000"/>
            <a:ext cx="6244200" cy="0"/>
          </a:xfrm>
          <a:prstGeom prst="straightConnector1">
            <a:avLst/>
          </a:prstGeom>
          <a:noFill/>
          <a:ln w="19050" cap="flat" cmpd="sng">
            <a:solidFill>
              <a:srgbClr val="FFFFFF"/>
            </a:solidFill>
            <a:prstDash val="solid"/>
            <a:round/>
            <a:headEnd type="none" w="med" len="med"/>
            <a:tailEnd type="none" w="med" len="med"/>
          </a:ln>
        </p:spPr>
      </p:cxnSp>
      <p:cxnSp>
        <p:nvCxnSpPr>
          <p:cNvPr id="33" name="Shape 33"/>
          <p:cNvCxnSpPr/>
          <p:nvPr/>
        </p:nvCxnSpPr>
        <p:spPr>
          <a:xfrm>
            <a:off x="2477724" y="415650"/>
            <a:ext cx="6244200" cy="0"/>
          </a:xfrm>
          <a:prstGeom prst="straightConnector1">
            <a:avLst/>
          </a:prstGeom>
          <a:noFill/>
          <a:ln w="38100" cap="flat" cmpd="sng">
            <a:solidFill>
              <a:srgbClr val="FFFFFF"/>
            </a:solidFill>
            <a:prstDash val="solid"/>
            <a:round/>
            <a:headEnd type="none" w="med" len="med"/>
            <a:tailEnd type="none" w="med" len="med"/>
          </a:ln>
        </p:spPr>
      </p:cxnSp>
      <p:sp>
        <p:nvSpPr>
          <p:cNvPr id="34" name="Shape 34"/>
          <p:cNvSpPr txBox="1">
            <a:spLocks noGrp="1"/>
          </p:cNvSpPr>
          <p:nvPr>
            <p:ph type="ctrTitle"/>
          </p:nvPr>
        </p:nvSpPr>
        <p:spPr>
          <a:xfrm>
            <a:off x="2371725" y="630225"/>
            <a:ext cx="6331500" cy="15420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FFFFFF"/>
              </a:buClr>
              <a:buSzPts val="4800"/>
              <a:buFont typeface="Helvetica Neue"/>
              <a:buNone/>
              <a:defRPr sz="4800" b="1" i="0" u="none" strike="noStrike" cap="none">
                <a:solidFill>
                  <a:srgbClr val="FFFFFF"/>
                </a:solidFill>
                <a:latin typeface="Helvetica Neue"/>
                <a:ea typeface="Helvetica Neue"/>
                <a:cs typeface="Helvetica Neue"/>
                <a:sym typeface="Helvetica Neue"/>
              </a:defRPr>
            </a:lvl1pPr>
            <a:lvl2pPr lvl="1" indent="0" rtl="0">
              <a:spcBef>
                <a:spcPts val="0"/>
              </a:spcBef>
              <a:buClr>
                <a:srgbClr val="FFFFFF"/>
              </a:buClr>
              <a:buSzPts val="4800"/>
              <a:buFont typeface="Raleway"/>
              <a:buNone/>
              <a:defRPr sz="4800" b="1">
                <a:solidFill>
                  <a:srgbClr val="FFFFFF"/>
                </a:solidFill>
                <a:latin typeface="Raleway"/>
                <a:ea typeface="Raleway"/>
                <a:cs typeface="Raleway"/>
                <a:sym typeface="Raleway"/>
              </a:defRPr>
            </a:lvl2pPr>
            <a:lvl3pPr lvl="2" indent="0" rtl="0">
              <a:spcBef>
                <a:spcPts val="0"/>
              </a:spcBef>
              <a:buClr>
                <a:srgbClr val="FFFFFF"/>
              </a:buClr>
              <a:buSzPts val="4800"/>
              <a:buFont typeface="Raleway"/>
              <a:buNone/>
              <a:defRPr sz="4800" b="1">
                <a:solidFill>
                  <a:srgbClr val="FFFFFF"/>
                </a:solidFill>
                <a:latin typeface="Raleway"/>
                <a:ea typeface="Raleway"/>
                <a:cs typeface="Raleway"/>
                <a:sym typeface="Raleway"/>
              </a:defRPr>
            </a:lvl3pPr>
            <a:lvl4pPr lvl="3" indent="0" rtl="0">
              <a:spcBef>
                <a:spcPts val="0"/>
              </a:spcBef>
              <a:buClr>
                <a:srgbClr val="FFFFFF"/>
              </a:buClr>
              <a:buSzPts val="4800"/>
              <a:buFont typeface="Raleway"/>
              <a:buNone/>
              <a:defRPr sz="4800" b="1">
                <a:solidFill>
                  <a:srgbClr val="FFFFFF"/>
                </a:solidFill>
                <a:latin typeface="Raleway"/>
                <a:ea typeface="Raleway"/>
                <a:cs typeface="Raleway"/>
                <a:sym typeface="Raleway"/>
              </a:defRPr>
            </a:lvl4pPr>
            <a:lvl5pPr lvl="4" indent="0" rtl="0">
              <a:spcBef>
                <a:spcPts val="0"/>
              </a:spcBef>
              <a:buClr>
                <a:srgbClr val="FFFFFF"/>
              </a:buClr>
              <a:buSzPts val="4800"/>
              <a:buFont typeface="Raleway"/>
              <a:buNone/>
              <a:defRPr sz="4800" b="1">
                <a:solidFill>
                  <a:srgbClr val="FFFFFF"/>
                </a:solidFill>
                <a:latin typeface="Raleway"/>
                <a:ea typeface="Raleway"/>
                <a:cs typeface="Raleway"/>
                <a:sym typeface="Raleway"/>
              </a:defRPr>
            </a:lvl5pPr>
            <a:lvl6pPr lvl="5" indent="0" rtl="0">
              <a:spcBef>
                <a:spcPts val="0"/>
              </a:spcBef>
              <a:buClr>
                <a:srgbClr val="FFFFFF"/>
              </a:buClr>
              <a:buSzPts val="4800"/>
              <a:buFont typeface="Raleway"/>
              <a:buNone/>
              <a:defRPr sz="4800" b="1">
                <a:solidFill>
                  <a:srgbClr val="FFFFFF"/>
                </a:solidFill>
                <a:latin typeface="Raleway"/>
                <a:ea typeface="Raleway"/>
                <a:cs typeface="Raleway"/>
                <a:sym typeface="Raleway"/>
              </a:defRPr>
            </a:lvl6pPr>
            <a:lvl7pPr lvl="6" indent="0" rtl="0">
              <a:spcBef>
                <a:spcPts val="0"/>
              </a:spcBef>
              <a:buClr>
                <a:srgbClr val="FFFFFF"/>
              </a:buClr>
              <a:buSzPts val="4800"/>
              <a:buFont typeface="Raleway"/>
              <a:buNone/>
              <a:defRPr sz="4800" b="1">
                <a:solidFill>
                  <a:srgbClr val="FFFFFF"/>
                </a:solidFill>
                <a:latin typeface="Raleway"/>
                <a:ea typeface="Raleway"/>
                <a:cs typeface="Raleway"/>
                <a:sym typeface="Raleway"/>
              </a:defRPr>
            </a:lvl7pPr>
            <a:lvl8pPr lvl="7" indent="0" rtl="0">
              <a:spcBef>
                <a:spcPts val="0"/>
              </a:spcBef>
              <a:buClr>
                <a:srgbClr val="FFFFFF"/>
              </a:buClr>
              <a:buSzPts val="4800"/>
              <a:buFont typeface="Raleway"/>
              <a:buNone/>
              <a:defRPr sz="4800" b="1">
                <a:solidFill>
                  <a:srgbClr val="FFFFFF"/>
                </a:solidFill>
                <a:latin typeface="Raleway"/>
                <a:ea typeface="Raleway"/>
                <a:cs typeface="Raleway"/>
                <a:sym typeface="Raleway"/>
              </a:defRPr>
            </a:lvl8pPr>
            <a:lvl9pPr lvl="8" indent="0" rtl="0">
              <a:spcBef>
                <a:spcPts val="0"/>
              </a:spcBef>
              <a:buClr>
                <a:srgbClr val="FFFFFF"/>
              </a:buClr>
              <a:buSzPts val="4800"/>
              <a:buFont typeface="Raleway"/>
              <a:buNone/>
              <a:defRPr sz="4800" b="1">
                <a:solidFill>
                  <a:srgbClr val="FFFFFF"/>
                </a:solidFill>
                <a:latin typeface="Raleway"/>
                <a:ea typeface="Raleway"/>
                <a:cs typeface="Raleway"/>
                <a:sym typeface="Raleway"/>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5"/>
        <p:cNvGrpSpPr/>
        <p:nvPr/>
      </p:nvGrpSpPr>
      <p:grpSpPr>
        <a:xfrm>
          <a:off x="0" y="0"/>
          <a:ext cx="0" cy="0"/>
          <a:chOff x="0" y="0"/>
          <a:chExt cx="0" cy="0"/>
        </a:xfrm>
      </p:grpSpPr>
      <p:cxnSp>
        <p:nvCxnSpPr>
          <p:cNvPr id="36" name="Shape 36"/>
          <p:cNvCxnSpPr/>
          <p:nvPr/>
        </p:nvCxnSpPr>
        <p:spPr>
          <a:xfrm>
            <a:off x="425198" y="415650"/>
            <a:ext cx="183300" cy="0"/>
          </a:xfrm>
          <a:prstGeom prst="straightConnector1">
            <a:avLst/>
          </a:prstGeom>
          <a:noFill/>
          <a:ln w="19050" cap="flat" cmpd="sng">
            <a:solidFill>
              <a:srgbClr val="194EBF"/>
            </a:solidFill>
            <a:prstDash val="solid"/>
            <a:round/>
            <a:headEnd type="none" w="med" len="med"/>
            <a:tailEnd type="none" w="med" len="med"/>
          </a:ln>
        </p:spPr>
      </p:cxnSp>
      <p:sp>
        <p:nvSpPr>
          <p:cNvPr id="37" name="Shape 37"/>
          <p:cNvSpPr txBox="1">
            <a:spLocks noGrp="1"/>
          </p:cNvSpPr>
          <p:nvPr>
            <p:ph type="title"/>
          </p:nvPr>
        </p:nvSpPr>
        <p:spPr>
          <a:xfrm>
            <a:off x="319500" y="936600"/>
            <a:ext cx="2808000" cy="7557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194EBF"/>
              </a:buClr>
              <a:buSzPts val="2400"/>
              <a:buFont typeface="Helvetica Neue"/>
              <a:buNone/>
              <a:defRPr sz="2400" b="1" i="0" u="none" strike="noStrike" cap="none">
                <a:solidFill>
                  <a:srgbClr val="194EBF"/>
                </a:solidFill>
                <a:latin typeface="Helvetica Neue"/>
                <a:ea typeface="Helvetica Neue"/>
                <a:cs typeface="Helvetica Neue"/>
                <a:sym typeface="Helvetica Neue"/>
              </a:defRPr>
            </a:lvl1pPr>
            <a:lvl2pPr lvl="1" indent="0">
              <a:spcBef>
                <a:spcPts val="0"/>
              </a:spcBef>
              <a:buClr>
                <a:schemeClr val="dk2"/>
              </a:buClr>
              <a:buSzPts val="2400"/>
              <a:buFont typeface="Raleway"/>
              <a:buNone/>
              <a:defRPr sz="2400" b="1">
                <a:solidFill>
                  <a:schemeClr val="dk2"/>
                </a:solidFill>
                <a:latin typeface="Raleway"/>
                <a:ea typeface="Raleway"/>
                <a:cs typeface="Raleway"/>
                <a:sym typeface="Raleway"/>
              </a:defRPr>
            </a:lvl2pPr>
            <a:lvl3pPr lvl="2" indent="0">
              <a:spcBef>
                <a:spcPts val="0"/>
              </a:spcBef>
              <a:buClr>
                <a:schemeClr val="dk2"/>
              </a:buClr>
              <a:buSzPts val="2400"/>
              <a:buFont typeface="Raleway"/>
              <a:buNone/>
              <a:defRPr sz="2400" b="1">
                <a:solidFill>
                  <a:schemeClr val="dk2"/>
                </a:solidFill>
                <a:latin typeface="Raleway"/>
                <a:ea typeface="Raleway"/>
                <a:cs typeface="Raleway"/>
                <a:sym typeface="Raleway"/>
              </a:defRPr>
            </a:lvl3pPr>
            <a:lvl4pPr lvl="3" indent="0">
              <a:spcBef>
                <a:spcPts val="0"/>
              </a:spcBef>
              <a:buClr>
                <a:schemeClr val="dk2"/>
              </a:buClr>
              <a:buSzPts val="2400"/>
              <a:buFont typeface="Raleway"/>
              <a:buNone/>
              <a:defRPr sz="2400" b="1">
                <a:solidFill>
                  <a:schemeClr val="dk2"/>
                </a:solidFill>
                <a:latin typeface="Raleway"/>
                <a:ea typeface="Raleway"/>
                <a:cs typeface="Raleway"/>
                <a:sym typeface="Raleway"/>
              </a:defRPr>
            </a:lvl4pPr>
            <a:lvl5pPr lvl="4" indent="0">
              <a:spcBef>
                <a:spcPts val="0"/>
              </a:spcBef>
              <a:buClr>
                <a:schemeClr val="dk2"/>
              </a:buClr>
              <a:buSzPts val="2400"/>
              <a:buFont typeface="Raleway"/>
              <a:buNone/>
              <a:defRPr sz="2400" b="1">
                <a:solidFill>
                  <a:schemeClr val="dk2"/>
                </a:solidFill>
                <a:latin typeface="Raleway"/>
                <a:ea typeface="Raleway"/>
                <a:cs typeface="Raleway"/>
                <a:sym typeface="Raleway"/>
              </a:defRPr>
            </a:lvl5pPr>
            <a:lvl6pPr lvl="5" indent="0">
              <a:spcBef>
                <a:spcPts val="0"/>
              </a:spcBef>
              <a:buClr>
                <a:schemeClr val="dk2"/>
              </a:buClr>
              <a:buSzPts val="2400"/>
              <a:buFont typeface="Raleway"/>
              <a:buNone/>
              <a:defRPr sz="2400" b="1">
                <a:solidFill>
                  <a:schemeClr val="dk2"/>
                </a:solidFill>
                <a:latin typeface="Raleway"/>
                <a:ea typeface="Raleway"/>
                <a:cs typeface="Raleway"/>
                <a:sym typeface="Raleway"/>
              </a:defRPr>
            </a:lvl6pPr>
            <a:lvl7pPr lvl="6" indent="0">
              <a:spcBef>
                <a:spcPts val="0"/>
              </a:spcBef>
              <a:buClr>
                <a:schemeClr val="dk2"/>
              </a:buClr>
              <a:buSzPts val="2400"/>
              <a:buFont typeface="Raleway"/>
              <a:buNone/>
              <a:defRPr sz="2400" b="1">
                <a:solidFill>
                  <a:schemeClr val="dk2"/>
                </a:solidFill>
                <a:latin typeface="Raleway"/>
                <a:ea typeface="Raleway"/>
                <a:cs typeface="Raleway"/>
                <a:sym typeface="Raleway"/>
              </a:defRPr>
            </a:lvl7pPr>
            <a:lvl8pPr lvl="7" indent="0">
              <a:spcBef>
                <a:spcPts val="0"/>
              </a:spcBef>
              <a:buClr>
                <a:schemeClr val="dk2"/>
              </a:buClr>
              <a:buSzPts val="2400"/>
              <a:buFont typeface="Raleway"/>
              <a:buNone/>
              <a:defRPr sz="2400" b="1">
                <a:solidFill>
                  <a:schemeClr val="dk2"/>
                </a:solidFill>
                <a:latin typeface="Raleway"/>
                <a:ea typeface="Raleway"/>
                <a:cs typeface="Raleway"/>
                <a:sym typeface="Raleway"/>
              </a:defRPr>
            </a:lvl8pPr>
            <a:lvl9pPr lvl="8" indent="0">
              <a:spcBef>
                <a:spcPts val="0"/>
              </a:spcBef>
              <a:buClr>
                <a:schemeClr val="dk2"/>
              </a:buClr>
              <a:buSzPts val="2400"/>
              <a:buFont typeface="Raleway"/>
              <a:buNone/>
              <a:defRPr sz="2400" b="1">
                <a:solidFill>
                  <a:schemeClr val="dk2"/>
                </a:solidFill>
                <a:latin typeface="Raleway"/>
                <a:ea typeface="Raleway"/>
                <a:cs typeface="Raleway"/>
                <a:sym typeface="Raleway"/>
              </a:defRPr>
            </a:lvl9pPr>
          </a:lstStyle>
          <a:p>
            <a:endParaRPr/>
          </a:p>
        </p:txBody>
      </p:sp>
      <p:sp>
        <p:nvSpPr>
          <p:cNvPr id="38" name="Shape 38"/>
          <p:cNvSpPr txBox="1">
            <a:spLocks noGrp="1"/>
          </p:cNvSpPr>
          <p:nvPr>
            <p:ph type="body" idx="1"/>
          </p:nvPr>
        </p:nvSpPr>
        <p:spPr>
          <a:xfrm>
            <a:off x="319500" y="1846804"/>
            <a:ext cx="2808000" cy="2806200"/>
          </a:xfrm>
          <a:prstGeom prst="rect">
            <a:avLst/>
          </a:prstGeom>
          <a:noFill/>
          <a:ln>
            <a:noFill/>
          </a:ln>
        </p:spPr>
        <p:txBody>
          <a:bodyPr wrap="square" lIns="91425" tIns="91425" rIns="91425" bIns="91425" anchor="t" anchorCtr="0"/>
          <a:lstStyle>
            <a:lvl1pPr marL="76200" marR="0" lvl="0"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1pPr>
            <a:lvl2pPr marL="76200" marR="0" lvl="1"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2pPr>
            <a:lvl3pPr marL="76200" marR="0" lvl="2"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3pPr>
            <a:lvl4pPr marL="76200" marR="0" lvl="3"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4pPr>
            <a:lvl5pPr marL="76200" marR="0" lvl="4"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5pPr>
            <a:lvl6pPr marL="76200" marR="0" lvl="5"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6pPr>
            <a:lvl7pPr marL="76200" marR="0" lvl="6"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7pPr>
            <a:lvl8pPr marL="76200" marR="0" lvl="7"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8pPr>
            <a:lvl9pPr marL="76200" marR="0" lvl="8" indent="0" algn="l" rtl="0">
              <a:lnSpc>
                <a:spcPct val="115000"/>
              </a:lnSpc>
              <a:spcBef>
                <a:spcPts val="0"/>
              </a:spcBef>
              <a:spcAft>
                <a:spcPts val="1600"/>
              </a:spcAft>
              <a:buClr>
                <a:srgbClr val="194EBF"/>
              </a:buClr>
              <a:buSzPts val="1200"/>
              <a:buFont typeface="Helvetica Neue"/>
              <a:buChar char="■"/>
              <a:defRPr sz="1200" b="0" i="0" u="none" strike="noStrike" cap="none">
                <a:solidFill>
                  <a:srgbClr val="194EBF"/>
                </a:solidFill>
                <a:latin typeface="Helvetica Neue"/>
                <a:ea typeface="Helvetica Neue"/>
                <a:cs typeface="Helvetica Neue"/>
                <a:sym typeface="Helvetica Neue"/>
              </a:defRPr>
            </a:lvl9pPr>
          </a:lstStyle>
          <a:p>
            <a:endParaRPr/>
          </a:p>
        </p:txBody>
      </p:sp>
      <p:sp>
        <p:nvSpPr>
          <p:cNvPr id="39" name="Shape 39"/>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194EBF"/>
              </a:buClr>
              <a:buSzPts val="1400"/>
              <a:buFont typeface="Arial"/>
              <a:buNone/>
            </a:pPr>
            <a:fld id="{00000000-1234-1234-1234-123412341234}" type="slidenum">
              <a:rPr lang="en" sz="1400" b="0" i="0" u="none" strike="noStrike" cap="none">
                <a:solidFill>
                  <a:srgbClr val="194EBF"/>
                </a:solidFill>
                <a:latin typeface="Arial"/>
                <a:ea typeface="Arial"/>
                <a:cs typeface="Arial"/>
                <a:sym typeface="Arial"/>
              </a:rPr>
              <a:t>‹#›</a:t>
            </a:fld>
            <a:endParaRPr lang="en" sz="1400" b="0" i="0" u="none" strike="noStrike" cap="none">
              <a:solidFill>
                <a:srgbClr val="194EBF"/>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aption">
    <p:spTree>
      <p:nvGrpSpPr>
        <p:cNvPr id="1" name="Shape 40"/>
        <p:cNvGrpSpPr/>
        <p:nvPr/>
      </p:nvGrpSpPr>
      <p:grpSpPr>
        <a:xfrm>
          <a:off x="0" y="0"/>
          <a:ext cx="0" cy="0"/>
          <a:chOff x="0" y="0"/>
          <a:chExt cx="0" cy="0"/>
        </a:xfrm>
      </p:grpSpPr>
      <p:cxnSp>
        <p:nvCxnSpPr>
          <p:cNvPr id="41" name="Shape 41"/>
          <p:cNvCxnSpPr/>
          <p:nvPr/>
        </p:nvCxnSpPr>
        <p:spPr>
          <a:xfrm>
            <a:off x="425198" y="415650"/>
            <a:ext cx="183300" cy="0"/>
          </a:xfrm>
          <a:prstGeom prst="straightConnector1">
            <a:avLst/>
          </a:prstGeom>
          <a:noFill/>
          <a:ln w="19050" cap="flat" cmpd="sng">
            <a:solidFill>
              <a:srgbClr val="194EBF"/>
            </a:solidFill>
            <a:prstDash val="solid"/>
            <a:round/>
            <a:headEnd type="none" w="med" len="med"/>
            <a:tailEnd type="none" w="med" len="med"/>
          </a:ln>
        </p:spPr>
      </p:cxnSp>
      <p:sp>
        <p:nvSpPr>
          <p:cNvPr id="42" name="Shape 42"/>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194EBF"/>
              </a:buClr>
              <a:buSzPts val="1400"/>
              <a:buFont typeface="Arial"/>
              <a:buNone/>
            </a:pPr>
            <a:fld id="{00000000-1234-1234-1234-123412341234}" type="slidenum">
              <a:rPr lang="en" sz="1400" b="0" i="0" u="none" strike="noStrike" cap="none">
                <a:solidFill>
                  <a:srgbClr val="194EBF"/>
                </a:solidFill>
                <a:latin typeface="Arial"/>
                <a:ea typeface="Arial"/>
                <a:cs typeface="Arial"/>
                <a:sym typeface="Arial"/>
              </a:rPr>
              <a:t>‹#›</a:t>
            </a:fld>
            <a:endParaRPr lang="en" sz="1400" b="0" i="0" u="none" strike="noStrike" cap="none">
              <a:solidFill>
                <a:srgbClr val="194EBF"/>
              </a:solidFill>
              <a:latin typeface="Arial"/>
              <a:ea typeface="Arial"/>
              <a:cs typeface="Arial"/>
              <a:sym typeface="Arial"/>
            </a:endParaRPr>
          </a:p>
        </p:txBody>
      </p:sp>
      <p:cxnSp>
        <p:nvCxnSpPr>
          <p:cNvPr id="43" name="Shape 43"/>
          <p:cNvCxnSpPr/>
          <p:nvPr/>
        </p:nvCxnSpPr>
        <p:spPr>
          <a:xfrm>
            <a:off x="2477724" y="4740000"/>
            <a:ext cx="6244200" cy="0"/>
          </a:xfrm>
          <a:prstGeom prst="straightConnector1">
            <a:avLst/>
          </a:prstGeom>
          <a:noFill/>
          <a:ln w="19050" cap="flat" cmpd="sng">
            <a:solidFill>
              <a:srgbClr val="194EBF"/>
            </a:solidFill>
            <a:prstDash val="solid"/>
            <a:round/>
            <a:headEnd type="none" w="med" len="med"/>
            <a:tailEnd type="none" w="med" len="med"/>
          </a:ln>
        </p:spPr>
      </p:cxnSp>
      <p:sp>
        <p:nvSpPr>
          <p:cNvPr id="44" name="Shape 44"/>
          <p:cNvSpPr txBox="1">
            <a:spLocks noGrp="1"/>
          </p:cNvSpPr>
          <p:nvPr>
            <p:ph type="subTitle" idx="1"/>
          </p:nvPr>
        </p:nvSpPr>
        <p:spPr>
          <a:xfrm>
            <a:off x="2371735" y="3447050"/>
            <a:ext cx="4049700" cy="12417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194EBF"/>
              </a:buClr>
              <a:buSzPts val="1400"/>
              <a:buFont typeface="Helvetica Neue"/>
              <a:buNone/>
              <a:defRPr sz="1400" b="0" i="0" u="none" strike="noStrike" cap="none">
                <a:solidFill>
                  <a:srgbClr val="194EBF"/>
                </a:solidFill>
                <a:latin typeface="Helvetica Neue"/>
                <a:ea typeface="Helvetica Neue"/>
                <a:cs typeface="Helvetica Neue"/>
                <a:sym typeface="Helvetica Neue"/>
              </a:defRPr>
            </a:lvl1pPr>
            <a:lvl2pPr marL="0" marR="0" lvl="1"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2pPr>
            <a:lvl3pPr marL="0" marR="0" lvl="2"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3pPr>
            <a:lvl4pPr marL="0" marR="0" lvl="3"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4pPr>
            <a:lvl5pPr marL="0" marR="0" lvl="4"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5pPr>
            <a:lvl6pPr marL="0" marR="0" lvl="5"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6pPr>
            <a:lvl7pPr marL="0" marR="0" lvl="6"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7pPr>
            <a:lvl8pPr marL="0" marR="0" lvl="7"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8pPr>
            <a:lvl9pPr marL="0" marR="0" lvl="8"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bg>
      <p:bgPr>
        <a:noFill/>
        <a:effectLst/>
      </p:bgPr>
    </p:bg>
    <p:spTree>
      <p:nvGrpSpPr>
        <p:cNvPr id="1" name="Shape 45"/>
        <p:cNvGrpSpPr/>
        <p:nvPr/>
      </p:nvGrpSpPr>
      <p:grpSpPr>
        <a:xfrm>
          <a:off x="0" y="0"/>
          <a:ext cx="0" cy="0"/>
          <a:chOff x="0" y="0"/>
          <a:chExt cx="0" cy="0"/>
        </a:xfrm>
      </p:grpSpPr>
      <p:cxnSp>
        <p:nvCxnSpPr>
          <p:cNvPr id="46" name="Shape 46"/>
          <p:cNvCxnSpPr/>
          <p:nvPr/>
        </p:nvCxnSpPr>
        <p:spPr>
          <a:xfrm>
            <a:off x="2477724" y="415650"/>
            <a:ext cx="6244200" cy="0"/>
          </a:xfrm>
          <a:prstGeom prst="straightConnector1">
            <a:avLst/>
          </a:prstGeom>
          <a:noFill/>
          <a:ln w="38100" cap="flat" cmpd="sng">
            <a:solidFill>
              <a:srgbClr val="194EBF"/>
            </a:solidFill>
            <a:prstDash val="solid"/>
            <a:round/>
            <a:headEnd type="none" w="med" len="med"/>
            <a:tailEnd type="none" w="med" len="med"/>
          </a:ln>
        </p:spPr>
      </p:cxnSp>
      <p:cxnSp>
        <p:nvCxnSpPr>
          <p:cNvPr id="47" name="Shape 47"/>
          <p:cNvCxnSpPr/>
          <p:nvPr/>
        </p:nvCxnSpPr>
        <p:spPr>
          <a:xfrm>
            <a:off x="2477724" y="4740000"/>
            <a:ext cx="6244200" cy="0"/>
          </a:xfrm>
          <a:prstGeom prst="straightConnector1">
            <a:avLst/>
          </a:prstGeom>
          <a:noFill/>
          <a:ln w="19050" cap="flat" cmpd="sng">
            <a:solidFill>
              <a:srgbClr val="194EBF"/>
            </a:solidFill>
            <a:prstDash val="solid"/>
            <a:round/>
            <a:headEnd type="none" w="med" len="med"/>
            <a:tailEnd type="none" w="med" len="med"/>
          </a:ln>
        </p:spPr>
      </p:cxnSp>
      <p:sp>
        <p:nvSpPr>
          <p:cNvPr id="48" name="Shape 48"/>
          <p:cNvSpPr txBox="1">
            <a:spLocks noGrp="1"/>
          </p:cNvSpPr>
          <p:nvPr>
            <p:ph type="ctrTitle"/>
          </p:nvPr>
        </p:nvSpPr>
        <p:spPr>
          <a:xfrm>
            <a:off x="2371725" y="630225"/>
            <a:ext cx="6331500" cy="15420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rgbClr val="194EBF"/>
              </a:buClr>
              <a:buSzPts val="4800"/>
              <a:buFont typeface="Helvetica Neue"/>
              <a:buNone/>
              <a:defRPr sz="4800" b="1" i="0" u="none" strike="noStrike" cap="none">
                <a:solidFill>
                  <a:srgbClr val="194EBF"/>
                </a:solidFill>
                <a:latin typeface="Helvetica Neue"/>
                <a:ea typeface="Helvetica Neue"/>
                <a:cs typeface="Helvetica Neue"/>
                <a:sym typeface="Helvetica Neue"/>
              </a:defRPr>
            </a:lvl1pPr>
            <a:lvl2pPr lvl="1" indent="0">
              <a:spcBef>
                <a:spcPts val="0"/>
              </a:spcBef>
              <a:buClr>
                <a:schemeClr val="lt1"/>
              </a:buClr>
              <a:buSzPts val="4800"/>
              <a:buFont typeface="Raleway"/>
              <a:buNone/>
              <a:defRPr sz="4800" b="1">
                <a:solidFill>
                  <a:schemeClr val="lt1"/>
                </a:solidFill>
                <a:latin typeface="Raleway"/>
                <a:ea typeface="Raleway"/>
                <a:cs typeface="Raleway"/>
                <a:sym typeface="Raleway"/>
              </a:defRPr>
            </a:lvl2pPr>
            <a:lvl3pPr lvl="2" indent="0">
              <a:spcBef>
                <a:spcPts val="0"/>
              </a:spcBef>
              <a:buClr>
                <a:schemeClr val="lt1"/>
              </a:buClr>
              <a:buSzPts val="4800"/>
              <a:buFont typeface="Raleway"/>
              <a:buNone/>
              <a:defRPr sz="4800" b="1">
                <a:solidFill>
                  <a:schemeClr val="lt1"/>
                </a:solidFill>
                <a:latin typeface="Raleway"/>
                <a:ea typeface="Raleway"/>
                <a:cs typeface="Raleway"/>
                <a:sym typeface="Raleway"/>
              </a:defRPr>
            </a:lvl3pPr>
            <a:lvl4pPr lvl="3" indent="0">
              <a:spcBef>
                <a:spcPts val="0"/>
              </a:spcBef>
              <a:buClr>
                <a:schemeClr val="lt1"/>
              </a:buClr>
              <a:buSzPts val="4800"/>
              <a:buFont typeface="Raleway"/>
              <a:buNone/>
              <a:defRPr sz="4800" b="1">
                <a:solidFill>
                  <a:schemeClr val="lt1"/>
                </a:solidFill>
                <a:latin typeface="Raleway"/>
                <a:ea typeface="Raleway"/>
                <a:cs typeface="Raleway"/>
                <a:sym typeface="Raleway"/>
              </a:defRPr>
            </a:lvl4pPr>
            <a:lvl5pPr lvl="4" indent="0">
              <a:spcBef>
                <a:spcPts val="0"/>
              </a:spcBef>
              <a:buClr>
                <a:schemeClr val="lt1"/>
              </a:buClr>
              <a:buSzPts val="4800"/>
              <a:buFont typeface="Raleway"/>
              <a:buNone/>
              <a:defRPr sz="4800" b="1">
                <a:solidFill>
                  <a:schemeClr val="lt1"/>
                </a:solidFill>
                <a:latin typeface="Raleway"/>
                <a:ea typeface="Raleway"/>
                <a:cs typeface="Raleway"/>
                <a:sym typeface="Raleway"/>
              </a:defRPr>
            </a:lvl5pPr>
            <a:lvl6pPr lvl="5" indent="0">
              <a:spcBef>
                <a:spcPts val="0"/>
              </a:spcBef>
              <a:buClr>
                <a:schemeClr val="lt1"/>
              </a:buClr>
              <a:buSzPts val="4800"/>
              <a:buFont typeface="Raleway"/>
              <a:buNone/>
              <a:defRPr sz="4800" b="1">
                <a:solidFill>
                  <a:schemeClr val="lt1"/>
                </a:solidFill>
                <a:latin typeface="Raleway"/>
                <a:ea typeface="Raleway"/>
                <a:cs typeface="Raleway"/>
                <a:sym typeface="Raleway"/>
              </a:defRPr>
            </a:lvl6pPr>
            <a:lvl7pPr lvl="6" indent="0">
              <a:spcBef>
                <a:spcPts val="0"/>
              </a:spcBef>
              <a:buClr>
                <a:schemeClr val="lt1"/>
              </a:buClr>
              <a:buSzPts val="4800"/>
              <a:buFont typeface="Raleway"/>
              <a:buNone/>
              <a:defRPr sz="4800" b="1">
                <a:solidFill>
                  <a:schemeClr val="lt1"/>
                </a:solidFill>
                <a:latin typeface="Raleway"/>
                <a:ea typeface="Raleway"/>
                <a:cs typeface="Raleway"/>
                <a:sym typeface="Raleway"/>
              </a:defRPr>
            </a:lvl7pPr>
            <a:lvl8pPr lvl="7" indent="0">
              <a:spcBef>
                <a:spcPts val="0"/>
              </a:spcBef>
              <a:buClr>
                <a:schemeClr val="lt1"/>
              </a:buClr>
              <a:buSzPts val="4800"/>
              <a:buFont typeface="Raleway"/>
              <a:buNone/>
              <a:defRPr sz="4800" b="1">
                <a:solidFill>
                  <a:schemeClr val="lt1"/>
                </a:solidFill>
                <a:latin typeface="Raleway"/>
                <a:ea typeface="Raleway"/>
                <a:cs typeface="Raleway"/>
                <a:sym typeface="Raleway"/>
              </a:defRPr>
            </a:lvl8pPr>
            <a:lvl9pPr lvl="8" indent="0">
              <a:spcBef>
                <a:spcPts val="0"/>
              </a:spcBef>
              <a:buClr>
                <a:schemeClr val="lt1"/>
              </a:buClr>
              <a:buSzPts val="4800"/>
              <a:buFont typeface="Raleway"/>
              <a:buNone/>
              <a:defRPr sz="4800" b="1">
                <a:solidFill>
                  <a:schemeClr val="lt1"/>
                </a:solidFill>
                <a:latin typeface="Raleway"/>
                <a:ea typeface="Raleway"/>
                <a:cs typeface="Raleway"/>
                <a:sym typeface="Raleway"/>
              </a:defRPr>
            </a:lvl9pPr>
          </a:lstStyle>
          <a:p>
            <a:endParaRPr/>
          </a:p>
        </p:txBody>
      </p:sp>
      <p:sp>
        <p:nvSpPr>
          <p:cNvPr id="49" name="Shape 49"/>
          <p:cNvSpPr txBox="1">
            <a:spLocks noGrp="1"/>
          </p:cNvSpPr>
          <p:nvPr>
            <p:ph type="subTitle" idx="1"/>
          </p:nvPr>
        </p:nvSpPr>
        <p:spPr>
          <a:xfrm>
            <a:off x="2371735" y="3447050"/>
            <a:ext cx="4049700" cy="12417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194EBF"/>
              </a:buClr>
              <a:buSzPts val="1400"/>
              <a:buFont typeface="Helvetica Neue"/>
              <a:buNone/>
              <a:defRPr sz="1400" b="0" i="0" u="none" strike="noStrike" cap="none">
                <a:solidFill>
                  <a:srgbClr val="194EBF"/>
                </a:solidFill>
                <a:latin typeface="Helvetica Neue"/>
                <a:ea typeface="Helvetica Neue"/>
                <a:cs typeface="Helvetica Neue"/>
                <a:sym typeface="Helvetica Neue"/>
              </a:defRPr>
            </a:lvl1pPr>
            <a:lvl2pPr marL="0" marR="0" lvl="1"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2pPr>
            <a:lvl3pPr marL="0" marR="0" lvl="2"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3pPr>
            <a:lvl4pPr marL="0" marR="0" lvl="3"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4pPr>
            <a:lvl5pPr marL="0" marR="0" lvl="4"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5pPr>
            <a:lvl6pPr marL="0" marR="0" lvl="5"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6pPr>
            <a:lvl7pPr marL="0" marR="0" lvl="6"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7pPr>
            <a:lvl8pPr marL="0" marR="0" lvl="7"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8pPr>
            <a:lvl9pPr marL="0" marR="0" lvl="8" indent="0" algn="l" rtl="0">
              <a:lnSpc>
                <a:spcPct val="100000"/>
              </a:lnSpc>
              <a:spcBef>
                <a:spcPts val="0"/>
              </a:spcBef>
              <a:spcAft>
                <a:spcPts val="0"/>
              </a:spcAft>
              <a:buClr>
                <a:srgbClr val="194EBF"/>
              </a:buClr>
              <a:buSzPts val="1800"/>
              <a:buFont typeface="Helvetica Neue"/>
              <a:buNone/>
              <a:defRPr sz="1800" b="0" i="0" u="none" strike="noStrike" cap="none">
                <a:solidFill>
                  <a:srgbClr val="194EBF"/>
                </a:solidFill>
                <a:latin typeface="Helvetica Neue"/>
                <a:ea typeface="Helvetica Neue"/>
                <a:cs typeface="Helvetica Neue"/>
                <a:sym typeface="Helvetica Neue"/>
              </a:defRPr>
            </a:lvl9pPr>
          </a:lstStyle>
          <a:p>
            <a:endParaRPr/>
          </a:p>
        </p:txBody>
      </p:sp>
      <p:sp>
        <p:nvSpPr>
          <p:cNvPr id="50" name="Shape 50"/>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chemeClr val="lt1"/>
              </a:buClr>
              <a:buSzPts val="1400"/>
              <a:buFont typeface="Arial"/>
              <a:buNone/>
            </a:pPr>
            <a:fld id="{00000000-1234-1234-1234-123412341234}" type="slidenum">
              <a:rPr lang="en" sz="1400" b="0" i="0" u="none" strike="noStrike" cap="none">
                <a:solidFill>
                  <a:schemeClr val="lt1"/>
                </a:solidFill>
                <a:latin typeface="Arial"/>
                <a:ea typeface="Arial"/>
                <a:cs typeface="Arial"/>
                <a:sym typeface="Arial"/>
              </a:rPr>
              <a:t>‹#›</a:t>
            </a:fld>
            <a:endParaRPr lang="en" sz="1400" b="0" i="0" u="none" strike="noStrike" cap="none">
              <a:solidFill>
                <a:schemeClr val="lt1"/>
              </a:solidFill>
              <a:latin typeface="Arial"/>
              <a:ea typeface="Arial"/>
              <a:cs typeface="Arial"/>
              <a:sym typeface="Arial"/>
            </a:endParaRPr>
          </a:p>
        </p:txBody>
      </p:sp>
      <p:pic>
        <p:nvPicPr>
          <p:cNvPr id="51" name="Shape 51"/>
          <p:cNvPicPr preferRelativeResize="0"/>
          <p:nvPr/>
        </p:nvPicPr>
        <p:blipFill rotWithShape="1">
          <a:blip r:embed="rId2">
            <a:alphaModFix/>
          </a:blip>
          <a:srcRect/>
          <a:stretch/>
        </p:blipFill>
        <p:spPr>
          <a:xfrm>
            <a:off x="349000" y="3756600"/>
            <a:ext cx="1639000" cy="983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2400250" y="575950"/>
            <a:ext cx="6321600" cy="6354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rgbClr val="194EBF"/>
              </a:buClr>
              <a:buSzPts val="3600"/>
              <a:buFont typeface="Helvetica Neue"/>
              <a:buNone/>
              <a:defRPr sz="3600" b="1" i="0" u="none" strike="noStrike" cap="none">
                <a:solidFill>
                  <a:srgbClr val="194EBF"/>
                </a:solidFill>
                <a:latin typeface="Helvetica Neue"/>
                <a:ea typeface="Helvetica Neue"/>
                <a:cs typeface="Helvetica Neue"/>
                <a:sym typeface="Helvetica Neue"/>
              </a:defRPr>
            </a:lvl1pPr>
            <a:lvl2pPr lvl="1" indent="0">
              <a:spcBef>
                <a:spcPts val="0"/>
              </a:spcBef>
              <a:buClr>
                <a:schemeClr val="dk2"/>
              </a:buClr>
              <a:buSzPts val="3000"/>
              <a:buFont typeface="Raleway"/>
              <a:buNone/>
              <a:defRPr sz="3000" b="1">
                <a:solidFill>
                  <a:schemeClr val="dk2"/>
                </a:solidFill>
                <a:latin typeface="Raleway"/>
                <a:ea typeface="Raleway"/>
                <a:cs typeface="Raleway"/>
                <a:sym typeface="Raleway"/>
              </a:defRPr>
            </a:lvl2pPr>
            <a:lvl3pPr lvl="2" indent="0">
              <a:spcBef>
                <a:spcPts val="0"/>
              </a:spcBef>
              <a:buClr>
                <a:schemeClr val="dk2"/>
              </a:buClr>
              <a:buSzPts val="3000"/>
              <a:buFont typeface="Raleway"/>
              <a:buNone/>
              <a:defRPr sz="3000" b="1">
                <a:solidFill>
                  <a:schemeClr val="dk2"/>
                </a:solidFill>
                <a:latin typeface="Raleway"/>
                <a:ea typeface="Raleway"/>
                <a:cs typeface="Raleway"/>
                <a:sym typeface="Raleway"/>
              </a:defRPr>
            </a:lvl3pPr>
            <a:lvl4pPr lvl="3" indent="0">
              <a:spcBef>
                <a:spcPts val="0"/>
              </a:spcBef>
              <a:buClr>
                <a:schemeClr val="dk2"/>
              </a:buClr>
              <a:buSzPts val="3000"/>
              <a:buFont typeface="Raleway"/>
              <a:buNone/>
              <a:defRPr sz="3000" b="1">
                <a:solidFill>
                  <a:schemeClr val="dk2"/>
                </a:solidFill>
                <a:latin typeface="Raleway"/>
                <a:ea typeface="Raleway"/>
                <a:cs typeface="Raleway"/>
                <a:sym typeface="Raleway"/>
              </a:defRPr>
            </a:lvl4pPr>
            <a:lvl5pPr lvl="4" indent="0">
              <a:spcBef>
                <a:spcPts val="0"/>
              </a:spcBef>
              <a:buClr>
                <a:schemeClr val="dk2"/>
              </a:buClr>
              <a:buSzPts val="3000"/>
              <a:buFont typeface="Raleway"/>
              <a:buNone/>
              <a:defRPr sz="3000" b="1">
                <a:solidFill>
                  <a:schemeClr val="dk2"/>
                </a:solidFill>
                <a:latin typeface="Raleway"/>
                <a:ea typeface="Raleway"/>
                <a:cs typeface="Raleway"/>
                <a:sym typeface="Raleway"/>
              </a:defRPr>
            </a:lvl5pPr>
            <a:lvl6pPr lvl="5" indent="0">
              <a:spcBef>
                <a:spcPts val="0"/>
              </a:spcBef>
              <a:buClr>
                <a:schemeClr val="dk2"/>
              </a:buClr>
              <a:buSzPts val="3000"/>
              <a:buFont typeface="Raleway"/>
              <a:buNone/>
              <a:defRPr sz="3000" b="1">
                <a:solidFill>
                  <a:schemeClr val="dk2"/>
                </a:solidFill>
                <a:latin typeface="Raleway"/>
                <a:ea typeface="Raleway"/>
                <a:cs typeface="Raleway"/>
                <a:sym typeface="Raleway"/>
              </a:defRPr>
            </a:lvl6pPr>
            <a:lvl7pPr lvl="6" indent="0">
              <a:spcBef>
                <a:spcPts val="0"/>
              </a:spcBef>
              <a:buClr>
                <a:schemeClr val="dk2"/>
              </a:buClr>
              <a:buSzPts val="3000"/>
              <a:buFont typeface="Raleway"/>
              <a:buNone/>
              <a:defRPr sz="3000" b="1">
                <a:solidFill>
                  <a:schemeClr val="dk2"/>
                </a:solidFill>
                <a:latin typeface="Raleway"/>
                <a:ea typeface="Raleway"/>
                <a:cs typeface="Raleway"/>
                <a:sym typeface="Raleway"/>
              </a:defRPr>
            </a:lvl7pPr>
            <a:lvl8pPr lvl="7" indent="0">
              <a:spcBef>
                <a:spcPts val="0"/>
              </a:spcBef>
              <a:buClr>
                <a:schemeClr val="dk2"/>
              </a:buClr>
              <a:buSzPts val="3000"/>
              <a:buFont typeface="Raleway"/>
              <a:buNone/>
              <a:defRPr sz="3000" b="1">
                <a:solidFill>
                  <a:schemeClr val="dk2"/>
                </a:solidFill>
                <a:latin typeface="Raleway"/>
                <a:ea typeface="Raleway"/>
                <a:cs typeface="Raleway"/>
                <a:sym typeface="Raleway"/>
              </a:defRPr>
            </a:lvl8pPr>
            <a:lvl9pPr lvl="8" indent="0">
              <a:spcBef>
                <a:spcPts val="0"/>
              </a:spcBef>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54" name="Shape 54"/>
          <p:cNvSpPr txBox="1">
            <a:spLocks noGrp="1"/>
          </p:cNvSpPr>
          <p:nvPr>
            <p:ph type="body" idx="1"/>
          </p:nvPr>
        </p:nvSpPr>
        <p:spPr>
          <a:xfrm>
            <a:off x="2410112" y="1595776"/>
            <a:ext cx="6321600" cy="3002400"/>
          </a:xfrm>
          <a:prstGeom prst="rect">
            <a:avLst/>
          </a:prstGeom>
          <a:noFill/>
          <a:ln>
            <a:noFill/>
          </a:ln>
        </p:spPr>
        <p:txBody>
          <a:bodyPr wrap="square" lIns="91425" tIns="91425" rIns="91425" bIns="91425" anchor="t" anchorCtr="0"/>
          <a:lstStyle>
            <a:lvl1pPr marL="114300" marR="0" lvl="0" indent="0" algn="l" rtl="0">
              <a:lnSpc>
                <a:spcPct val="115000"/>
              </a:lnSpc>
              <a:spcBef>
                <a:spcPts val="0"/>
              </a:spcBef>
              <a:spcAft>
                <a:spcPts val="1600"/>
              </a:spcAft>
              <a:buClr>
                <a:srgbClr val="194EBF"/>
              </a:buClr>
              <a:buSzPts val="1800"/>
              <a:buFont typeface="Helvetica Neue"/>
              <a:buChar char="●"/>
              <a:defRPr sz="1800" b="0" i="0" u="none" strike="noStrike" cap="none">
                <a:solidFill>
                  <a:srgbClr val="194EBF"/>
                </a:solidFill>
                <a:latin typeface="Helvetica Neue"/>
                <a:ea typeface="Helvetica Neue"/>
                <a:cs typeface="Helvetica Neue"/>
                <a:sym typeface="Helvetica Neue"/>
              </a:defRPr>
            </a:lvl1pPr>
            <a:lvl2pPr marL="88900" marR="0" lvl="1"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2pPr>
            <a:lvl3pPr marL="88900" marR="0" lvl="2"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3pPr>
            <a:lvl4pPr marL="88900" marR="0" lvl="3"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4pPr>
            <a:lvl5pPr marL="88900" marR="0" lvl="4"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5pPr>
            <a:lvl6pPr marL="88900" marR="0" lvl="5"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6pPr>
            <a:lvl7pPr marL="88900" marR="0" lvl="6"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7pPr>
            <a:lvl8pPr marL="88900" marR="0" lvl="7"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8pPr>
            <a:lvl9pPr marL="88900" marR="0" lvl="8"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9pPr>
          </a:lstStyle>
          <a:p>
            <a:endParaRPr/>
          </a:p>
        </p:txBody>
      </p:sp>
      <p:cxnSp>
        <p:nvCxnSpPr>
          <p:cNvPr id="55" name="Shape 55"/>
          <p:cNvCxnSpPr/>
          <p:nvPr/>
        </p:nvCxnSpPr>
        <p:spPr>
          <a:xfrm>
            <a:off x="2477724" y="415650"/>
            <a:ext cx="6244200" cy="0"/>
          </a:xfrm>
          <a:prstGeom prst="straightConnector1">
            <a:avLst/>
          </a:prstGeom>
          <a:noFill/>
          <a:ln w="38100" cap="flat" cmpd="sng">
            <a:solidFill>
              <a:srgbClr val="194EBF"/>
            </a:solidFill>
            <a:prstDash val="solid"/>
            <a:round/>
            <a:headEnd type="none" w="med" len="med"/>
            <a:tailEnd type="none" w="med" len="med"/>
          </a:ln>
        </p:spPr>
      </p:cxnSp>
      <p:cxnSp>
        <p:nvCxnSpPr>
          <p:cNvPr id="56" name="Shape 56"/>
          <p:cNvCxnSpPr/>
          <p:nvPr/>
        </p:nvCxnSpPr>
        <p:spPr>
          <a:xfrm>
            <a:off x="2477724" y="4740000"/>
            <a:ext cx="6244200" cy="0"/>
          </a:xfrm>
          <a:prstGeom prst="straightConnector1">
            <a:avLst/>
          </a:prstGeom>
          <a:noFill/>
          <a:ln w="19050" cap="flat" cmpd="sng">
            <a:solidFill>
              <a:srgbClr val="194EBF"/>
            </a:solidFill>
            <a:prstDash val="solid"/>
            <a:round/>
            <a:headEnd type="none" w="med" len="med"/>
            <a:tailEnd type="none" w="med" len="med"/>
          </a:ln>
        </p:spPr>
      </p:cxnSp>
      <p:cxnSp>
        <p:nvCxnSpPr>
          <p:cNvPr id="57" name="Shape 57"/>
          <p:cNvCxnSpPr/>
          <p:nvPr/>
        </p:nvCxnSpPr>
        <p:spPr>
          <a:xfrm>
            <a:off x="425198" y="415650"/>
            <a:ext cx="183300" cy="0"/>
          </a:xfrm>
          <a:prstGeom prst="straightConnector1">
            <a:avLst/>
          </a:prstGeom>
          <a:noFill/>
          <a:ln w="19050" cap="flat" cmpd="sng">
            <a:solidFill>
              <a:srgbClr val="194EBF"/>
            </a:solidFill>
            <a:prstDash val="solid"/>
            <a:round/>
            <a:headEnd type="none" w="med" len="med"/>
            <a:tailEnd type="none" w="med" len="med"/>
          </a:ln>
        </p:spPr>
      </p:cxnSp>
      <p:sp>
        <p:nvSpPr>
          <p:cNvPr id="58" name="Shape 58"/>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194EBF"/>
              </a:buClr>
              <a:buSzPts val="1400"/>
              <a:buFont typeface="Arial"/>
              <a:buNone/>
            </a:pPr>
            <a:fld id="{00000000-1234-1234-1234-123412341234}" type="slidenum">
              <a:rPr lang="en" sz="1400" b="0" i="0" u="none" strike="noStrike" cap="none">
                <a:solidFill>
                  <a:srgbClr val="194EBF"/>
                </a:solidFill>
                <a:latin typeface="Arial"/>
                <a:ea typeface="Arial"/>
                <a:cs typeface="Arial"/>
                <a:sym typeface="Arial"/>
              </a:rPr>
              <a:t>‹#›</a:t>
            </a:fld>
            <a:endParaRPr lang="en" sz="1400" b="0" i="0" u="none" strike="noStrike" cap="none">
              <a:solidFill>
                <a:srgbClr val="194EBF"/>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400250" y="575950"/>
            <a:ext cx="6321600" cy="6354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rgbClr val="194EBF"/>
              </a:buClr>
              <a:buSzPts val="3600"/>
              <a:buFont typeface="Helvetica Neue"/>
              <a:buNone/>
              <a:defRPr sz="3600" b="1" i="0" u="none" strike="noStrike" cap="none">
                <a:solidFill>
                  <a:srgbClr val="194EBF"/>
                </a:solidFill>
                <a:latin typeface="Helvetica Neue"/>
                <a:ea typeface="Helvetica Neue"/>
                <a:cs typeface="Helvetica Neue"/>
                <a:sym typeface="Helvetica Neue"/>
              </a:defRPr>
            </a:lvl1pPr>
            <a:lvl2pPr lvl="1" indent="0">
              <a:spcBef>
                <a:spcPts val="0"/>
              </a:spcBef>
              <a:buClr>
                <a:schemeClr val="dk2"/>
              </a:buClr>
              <a:buSzPts val="3000"/>
              <a:buFont typeface="Raleway"/>
              <a:buNone/>
              <a:defRPr sz="3000" b="1">
                <a:solidFill>
                  <a:schemeClr val="dk2"/>
                </a:solidFill>
                <a:latin typeface="Raleway"/>
                <a:ea typeface="Raleway"/>
                <a:cs typeface="Raleway"/>
                <a:sym typeface="Raleway"/>
              </a:defRPr>
            </a:lvl2pPr>
            <a:lvl3pPr lvl="2" indent="0">
              <a:spcBef>
                <a:spcPts val="0"/>
              </a:spcBef>
              <a:buClr>
                <a:schemeClr val="dk2"/>
              </a:buClr>
              <a:buSzPts val="3000"/>
              <a:buFont typeface="Raleway"/>
              <a:buNone/>
              <a:defRPr sz="3000" b="1">
                <a:solidFill>
                  <a:schemeClr val="dk2"/>
                </a:solidFill>
                <a:latin typeface="Raleway"/>
                <a:ea typeface="Raleway"/>
                <a:cs typeface="Raleway"/>
                <a:sym typeface="Raleway"/>
              </a:defRPr>
            </a:lvl3pPr>
            <a:lvl4pPr lvl="3" indent="0">
              <a:spcBef>
                <a:spcPts val="0"/>
              </a:spcBef>
              <a:buClr>
                <a:schemeClr val="dk2"/>
              </a:buClr>
              <a:buSzPts val="3000"/>
              <a:buFont typeface="Raleway"/>
              <a:buNone/>
              <a:defRPr sz="3000" b="1">
                <a:solidFill>
                  <a:schemeClr val="dk2"/>
                </a:solidFill>
                <a:latin typeface="Raleway"/>
                <a:ea typeface="Raleway"/>
                <a:cs typeface="Raleway"/>
                <a:sym typeface="Raleway"/>
              </a:defRPr>
            </a:lvl4pPr>
            <a:lvl5pPr lvl="4" indent="0">
              <a:spcBef>
                <a:spcPts val="0"/>
              </a:spcBef>
              <a:buClr>
                <a:schemeClr val="dk2"/>
              </a:buClr>
              <a:buSzPts val="3000"/>
              <a:buFont typeface="Raleway"/>
              <a:buNone/>
              <a:defRPr sz="3000" b="1">
                <a:solidFill>
                  <a:schemeClr val="dk2"/>
                </a:solidFill>
                <a:latin typeface="Raleway"/>
                <a:ea typeface="Raleway"/>
                <a:cs typeface="Raleway"/>
                <a:sym typeface="Raleway"/>
              </a:defRPr>
            </a:lvl5pPr>
            <a:lvl6pPr lvl="5" indent="0">
              <a:spcBef>
                <a:spcPts val="0"/>
              </a:spcBef>
              <a:buClr>
                <a:schemeClr val="dk2"/>
              </a:buClr>
              <a:buSzPts val="3000"/>
              <a:buFont typeface="Raleway"/>
              <a:buNone/>
              <a:defRPr sz="3000" b="1">
                <a:solidFill>
                  <a:schemeClr val="dk2"/>
                </a:solidFill>
                <a:latin typeface="Raleway"/>
                <a:ea typeface="Raleway"/>
                <a:cs typeface="Raleway"/>
                <a:sym typeface="Raleway"/>
              </a:defRPr>
            </a:lvl6pPr>
            <a:lvl7pPr lvl="6" indent="0">
              <a:spcBef>
                <a:spcPts val="0"/>
              </a:spcBef>
              <a:buClr>
                <a:schemeClr val="dk2"/>
              </a:buClr>
              <a:buSzPts val="3000"/>
              <a:buFont typeface="Raleway"/>
              <a:buNone/>
              <a:defRPr sz="3000" b="1">
                <a:solidFill>
                  <a:schemeClr val="dk2"/>
                </a:solidFill>
                <a:latin typeface="Raleway"/>
                <a:ea typeface="Raleway"/>
                <a:cs typeface="Raleway"/>
                <a:sym typeface="Raleway"/>
              </a:defRPr>
            </a:lvl7pPr>
            <a:lvl8pPr lvl="7" indent="0">
              <a:spcBef>
                <a:spcPts val="0"/>
              </a:spcBef>
              <a:buClr>
                <a:schemeClr val="dk2"/>
              </a:buClr>
              <a:buSzPts val="3000"/>
              <a:buFont typeface="Raleway"/>
              <a:buNone/>
              <a:defRPr sz="3000" b="1">
                <a:solidFill>
                  <a:schemeClr val="dk2"/>
                </a:solidFill>
                <a:latin typeface="Raleway"/>
                <a:ea typeface="Raleway"/>
                <a:cs typeface="Raleway"/>
                <a:sym typeface="Raleway"/>
              </a:defRPr>
            </a:lvl8pPr>
            <a:lvl9pPr lvl="8" indent="0">
              <a:spcBef>
                <a:spcPts val="0"/>
              </a:spcBef>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Shape 7"/>
          <p:cNvSpPr txBox="1">
            <a:spLocks noGrp="1"/>
          </p:cNvSpPr>
          <p:nvPr>
            <p:ph type="body" idx="1"/>
          </p:nvPr>
        </p:nvSpPr>
        <p:spPr>
          <a:xfrm>
            <a:off x="2410112" y="1595776"/>
            <a:ext cx="6321600" cy="3002400"/>
          </a:xfrm>
          <a:prstGeom prst="rect">
            <a:avLst/>
          </a:prstGeom>
          <a:noFill/>
          <a:ln>
            <a:noFill/>
          </a:ln>
        </p:spPr>
        <p:txBody>
          <a:bodyPr wrap="square" lIns="91425" tIns="91425" rIns="91425" bIns="91425" anchor="t" anchorCtr="0"/>
          <a:lstStyle>
            <a:lvl1pPr marL="114300" marR="0" lvl="0" indent="0" algn="l" rtl="0">
              <a:lnSpc>
                <a:spcPct val="115000"/>
              </a:lnSpc>
              <a:spcBef>
                <a:spcPts val="0"/>
              </a:spcBef>
              <a:spcAft>
                <a:spcPts val="1600"/>
              </a:spcAft>
              <a:buClr>
                <a:srgbClr val="194EBF"/>
              </a:buClr>
              <a:buSzPts val="1800"/>
              <a:buFont typeface="Helvetica Neue"/>
              <a:buChar char="●"/>
              <a:defRPr sz="1800" b="0" i="0" u="none" strike="noStrike" cap="none">
                <a:solidFill>
                  <a:srgbClr val="194EBF"/>
                </a:solidFill>
                <a:latin typeface="Helvetica Neue"/>
                <a:ea typeface="Helvetica Neue"/>
                <a:cs typeface="Helvetica Neue"/>
                <a:sym typeface="Helvetica Neue"/>
              </a:defRPr>
            </a:lvl1pPr>
            <a:lvl2pPr marL="88900" marR="0" lvl="1"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2pPr>
            <a:lvl3pPr marL="88900" marR="0" lvl="2"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3pPr>
            <a:lvl4pPr marL="88900" marR="0" lvl="3"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4pPr>
            <a:lvl5pPr marL="88900" marR="0" lvl="4"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5pPr>
            <a:lvl6pPr marL="88900" marR="0" lvl="5"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6pPr>
            <a:lvl7pPr marL="88900" marR="0" lvl="6"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7pPr>
            <a:lvl8pPr marL="88900" marR="0" lvl="7"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8pPr>
            <a:lvl9pPr marL="88900" marR="0" lvl="8" indent="0" algn="l" rtl="0">
              <a:lnSpc>
                <a:spcPct val="115000"/>
              </a:lnSpc>
              <a:spcBef>
                <a:spcPts val="0"/>
              </a:spcBef>
              <a:spcAft>
                <a:spcPts val="1600"/>
              </a:spcAft>
              <a:buClr>
                <a:srgbClr val="194EBF"/>
              </a:buClr>
              <a:buSzPts val="1400"/>
              <a:buFont typeface="Helvetica Neue"/>
              <a:buChar char="■"/>
              <a:defRPr sz="1400" b="0" i="0" u="none" strike="noStrike" cap="none">
                <a:solidFill>
                  <a:srgbClr val="194EBF"/>
                </a:solidFill>
                <a:latin typeface="Helvetica Neue"/>
                <a:ea typeface="Helvetica Neue"/>
                <a:cs typeface="Helvetica Neue"/>
                <a:sym typeface="Helvetica Neue"/>
              </a:defRPr>
            </a:lvl9pPr>
          </a:lstStyle>
          <a:p>
            <a:endParaRPr/>
          </a:p>
        </p:txBody>
      </p:sp>
      <p:sp>
        <p:nvSpPr>
          <p:cNvPr id="8" name="Shape 8"/>
          <p:cNvSpPr txBox="1">
            <a:spLocks noGrp="1"/>
          </p:cNvSpPr>
          <p:nvPr>
            <p:ph type="sldNum" idx="12"/>
          </p:nvPr>
        </p:nvSpPr>
        <p:spPr>
          <a:xfrm>
            <a:off x="348999" y="4467009"/>
            <a:ext cx="548700" cy="393600"/>
          </a:xfrm>
          <a:prstGeom prst="rect">
            <a:avLst/>
          </a:prstGeom>
          <a:noFill/>
          <a:ln>
            <a:noFill/>
          </a:ln>
        </p:spPr>
        <p:txBody>
          <a:bodyPr wrap="square" lIns="91425" tIns="91425" rIns="91425" bIns="91425" anchor="ctr" anchorCtr="0">
            <a:noAutofit/>
          </a:bodyPr>
          <a:lstStyle/>
          <a:p>
            <a:pPr marL="0" marR="0" lvl="0" indent="-63500" algn="l" rtl="0">
              <a:lnSpc>
                <a:spcPct val="100000"/>
              </a:lnSpc>
              <a:spcBef>
                <a:spcPts val="0"/>
              </a:spcBef>
              <a:spcAft>
                <a:spcPts val="0"/>
              </a:spcAft>
              <a:buClr>
                <a:srgbClr val="194EBF"/>
              </a:buClr>
              <a:buSzPts val="1000"/>
              <a:buFont typeface="Arial"/>
              <a:buNone/>
            </a:pPr>
            <a:fld id="{00000000-1234-1234-1234-123412341234}" type="slidenum">
              <a:rPr lang="en" sz="1000" b="1" i="0" u="none" strike="noStrike" cap="none">
                <a:solidFill>
                  <a:srgbClr val="194EBF"/>
                </a:solidFill>
                <a:latin typeface="Arial"/>
                <a:ea typeface="Arial"/>
                <a:cs typeface="Arial"/>
                <a:sym typeface="Arial"/>
              </a:rPr>
              <a:t>‹#›</a:t>
            </a:fld>
            <a:endParaRPr lang="en" sz="1000" b="1" i="0" u="none" strike="noStrike" cap="none">
              <a:solidFill>
                <a:srgbClr val="194EBF"/>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xmlns:p14="http://schemas.microsoft.com/office/powerpoint/2010/main" spd="slow">
    <p:push dir="r"/>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hyperlink" Target="http://www.youtube.com/watch?v=XAwAwaB_CJw" TargetMode="External"/><Relationship Id="rId5" Type="http://schemas.openxmlformats.org/officeDocument/2006/relationships/image" Target="../media/image9.jp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1"/>
        <p:cNvGrpSpPr/>
        <p:nvPr/>
      </p:nvGrpSpPr>
      <p:grpSpPr>
        <a:xfrm>
          <a:off x="0" y="0"/>
          <a:ext cx="0" cy="0"/>
          <a:chOff x="0" y="0"/>
          <a:chExt cx="0" cy="0"/>
        </a:xfrm>
      </p:grpSpPr>
      <p:pic>
        <p:nvPicPr>
          <p:cNvPr id="72" name="Shape 72"/>
          <p:cNvPicPr preferRelativeResize="0"/>
          <p:nvPr/>
        </p:nvPicPr>
        <p:blipFill rotWithShape="1">
          <a:blip r:embed="rId3">
            <a:alphaModFix/>
          </a:blip>
          <a:srcRect/>
          <a:stretch/>
        </p:blipFill>
        <p:spPr>
          <a:xfrm>
            <a:off x="2475950" y="735627"/>
            <a:ext cx="4192100" cy="2515249"/>
          </a:xfrm>
          <a:prstGeom prst="rect">
            <a:avLst/>
          </a:prstGeom>
          <a:noFill/>
          <a:ln>
            <a:noFill/>
          </a:ln>
        </p:spPr>
      </p:pic>
      <p:sp>
        <p:nvSpPr>
          <p:cNvPr id="2" name="TextBox 1">
            <a:extLst>
              <a:ext uri="{FF2B5EF4-FFF2-40B4-BE49-F238E27FC236}">
                <a16:creationId xmlns:a16="http://schemas.microsoft.com/office/drawing/2014/main" xmlns="" id="{1F04D2D5-3BD0-4A0C-8F64-2143FA32BCF9}"/>
              </a:ext>
            </a:extLst>
          </p:cNvPr>
          <p:cNvSpPr txBox="1"/>
          <p:nvPr/>
        </p:nvSpPr>
        <p:spPr>
          <a:xfrm>
            <a:off x="1273629" y="3568959"/>
            <a:ext cx="7273212" cy="707886"/>
          </a:xfrm>
          <a:prstGeom prst="rect">
            <a:avLst/>
          </a:prstGeom>
          <a:noFill/>
        </p:spPr>
        <p:txBody>
          <a:bodyPr wrap="square" rtlCol="0">
            <a:spAutoFit/>
          </a:bodyPr>
          <a:lstStyle/>
          <a:p>
            <a:pPr algn="ctr"/>
            <a:r>
              <a:rPr lang="en-US" sz="2000" b="1" dirty="0">
                <a:solidFill>
                  <a:schemeClr val="tx2"/>
                </a:solidFill>
              </a:rPr>
              <a:t>A Partnership of the </a:t>
            </a:r>
          </a:p>
          <a:p>
            <a:pPr algn="ctr"/>
            <a:r>
              <a:rPr lang="en-US" sz="2000" b="1" dirty="0">
                <a:solidFill>
                  <a:schemeClr val="tx2"/>
                </a:solidFill>
              </a:rPr>
              <a:t>Nevada Departments of Education and Public Safety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94EBF"/>
        </a:solidFill>
        <a:effectLst/>
      </p:bgPr>
    </p:bg>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1099895" y="233425"/>
            <a:ext cx="5920200" cy="1294500"/>
          </a:xfrm>
          <a:prstGeom prst="rect">
            <a:avLst/>
          </a:prstGeom>
          <a:noFill/>
          <a:ln>
            <a:noFill/>
          </a:ln>
        </p:spPr>
        <p:txBody>
          <a:bodyPr wrap="square" lIns="91425" tIns="91425" rIns="91425" bIns="91425" anchor="t" anchorCtr="0">
            <a:noAutofit/>
          </a:bodyPr>
          <a:lstStyle/>
          <a:p>
            <a:pPr marL="0" marR="0" lvl="0" indent="-304800" algn="l" rtl="0">
              <a:lnSpc>
                <a:spcPct val="100000"/>
              </a:lnSpc>
              <a:spcBef>
                <a:spcPts val="0"/>
              </a:spcBef>
              <a:spcAft>
                <a:spcPts val="0"/>
              </a:spcAft>
              <a:buClr>
                <a:schemeClr val="lt1"/>
              </a:buClr>
              <a:buSzPts val="4800"/>
              <a:buFont typeface="Helvetica Neue"/>
              <a:buNone/>
            </a:pPr>
            <a:r>
              <a:rPr lang="en" sz="3600" i="0" u="none" strike="noStrike" cap="none" dirty="0">
                <a:solidFill>
                  <a:schemeClr val="lt1"/>
                </a:solidFill>
                <a:latin typeface="Arial"/>
                <a:ea typeface="Arial"/>
                <a:cs typeface="Arial"/>
                <a:sym typeface="Arial"/>
              </a:rPr>
              <a:t>SafeVoice Anonymous Tip Reporting Now Availab</a:t>
            </a:r>
            <a:r>
              <a:rPr lang="en-US" sz="3600" i="0" u="none" strike="noStrike" cap="none" dirty="0">
                <a:solidFill>
                  <a:schemeClr val="lt1"/>
                </a:solidFill>
                <a:latin typeface="Arial"/>
                <a:ea typeface="Arial"/>
                <a:cs typeface="Arial"/>
                <a:sym typeface="Arial"/>
              </a:rPr>
              <a:t>le</a:t>
            </a:r>
            <a:r>
              <a:rPr lang="en" sz="4800" b="1" i="0" u="none" strike="noStrike" cap="none" dirty="0">
                <a:solidFill>
                  <a:schemeClr val="lt1"/>
                </a:solidFill>
                <a:latin typeface="Helvetica Neue"/>
                <a:ea typeface="Helvetica Neue"/>
                <a:cs typeface="Helvetica Neue"/>
                <a:sym typeface="Helvetica Neue"/>
              </a:rPr>
              <a:t/>
            </a:r>
            <a:br>
              <a:rPr lang="en" sz="4800" b="1" i="0" u="none" strike="noStrike" cap="none" dirty="0">
                <a:solidFill>
                  <a:schemeClr val="lt1"/>
                </a:solidFill>
                <a:latin typeface="Helvetica Neue"/>
                <a:ea typeface="Helvetica Neue"/>
                <a:cs typeface="Helvetica Neue"/>
                <a:sym typeface="Helvetica Neue"/>
              </a:rPr>
            </a:br>
            <a:endParaRPr lang="en" sz="4800" b="1" i="0" u="none" strike="noStrike" cap="none" dirty="0">
              <a:solidFill>
                <a:schemeClr val="lt1"/>
              </a:solidFill>
              <a:latin typeface="Helvetica Neue"/>
              <a:ea typeface="Helvetica Neue"/>
              <a:cs typeface="Helvetica Neue"/>
              <a:sym typeface="Helvetica Neue"/>
            </a:endParaRPr>
          </a:p>
        </p:txBody>
      </p:sp>
      <p:sp>
        <p:nvSpPr>
          <p:cNvPr id="78" name="Shape 78"/>
          <p:cNvSpPr txBox="1">
            <a:spLocks noGrp="1"/>
          </p:cNvSpPr>
          <p:nvPr>
            <p:ph type="body" idx="4294967295"/>
          </p:nvPr>
        </p:nvSpPr>
        <p:spPr>
          <a:xfrm>
            <a:off x="1449900" y="2040800"/>
            <a:ext cx="6621300" cy="3002400"/>
          </a:xfrm>
          <a:prstGeom prst="rect">
            <a:avLst/>
          </a:prstGeom>
          <a:noFill/>
          <a:ln>
            <a:noFill/>
          </a:ln>
        </p:spPr>
        <p:txBody>
          <a:bodyPr wrap="square" lIns="91425" tIns="91425" rIns="91425" bIns="91425" anchor="t" anchorCtr="0">
            <a:noAutofit/>
          </a:bodyPr>
          <a:lstStyle/>
          <a:p>
            <a:pPr marL="457200" marR="0" lvl="0" indent="-342900" algn="l" rtl="0">
              <a:lnSpc>
                <a:spcPct val="115000"/>
              </a:lnSpc>
              <a:spcBef>
                <a:spcPts val="0"/>
              </a:spcBef>
              <a:spcAft>
                <a:spcPts val="0"/>
              </a:spcAft>
              <a:buClr>
                <a:srgbClr val="FFFFFF"/>
              </a:buClr>
              <a:buSzPts val="1800"/>
              <a:buFont typeface="Arial"/>
              <a:buChar char="●"/>
            </a:pPr>
            <a:r>
              <a:rPr lang="en" i="0" u="none" strike="noStrike" cap="none" dirty="0">
                <a:solidFill>
                  <a:srgbClr val="FFFFFF"/>
                </a:solidFill>
                <a:latin typeface="Arial"/>
                <a:ea typeface="Arial"/>
                <a:cs typeface="Arial"/>
                <a:sym typeface="Arial"/>
              </a:rPr>
              <a:t>SafeVoice is an anonymous place where students can report threats to their safety or their fellow students’ safety.</a:t>
            </a:r>
          </a:p>
          <a:p>
            <a:pPr marL="457200" marR="0" lvl="0" indent="-342900" algn="l" rtl="0">
              <a:lnSpc>
                <a:spcPct val="115000"/>
              </a:lnSpc>
              <a:spcBef>
                <a:spcPts val="1000"/>
              </a:spcBef>
              <a:spcAft>
                <a:spcPts val="0"/>
              </a:spcAft>
              <a:buClr>
                <a:srgbClr val="FFFFFF"/>
              </a:buClr>
              <a:buSzPts val="1800"/>
              <a:buFont typeface="Arial"/>
              <a:buChar char="●"/>
            </a:pPr>
            <a:r>
              <a:rPr lang="en" dirty="0">
                <a:solidFill>
                  <a:srgbClr val="FFFFFF"/>
                </a:solidFill>
                <a:latin typeface="Arial"/>
                <a:ea typeface="Arial"/>
                <a:cs typeface="Arial"/>
                <a:sym typeface="Arial"/>
              </a:rPr>
              <a:t>Report concerns about your friends, or yourself, anytime any day.</a:t>
            </a:r>
          </a:p>
          <a:p>
            <a:pPr marL="457200" marR="0" lvl="0" indent="-342900" algn="l" rtl="0">
              <a:lnSpc>
                <a:spcPct val="115000"/>
              </a:lnSpc>
              <a:spcBef>
                <a:spcPts val="1000"/>
              </a:spcBef>
              <a:spcAft>
                <a:spcPts val="0"/>
              </a:spcAft>
              <a:buClr>
                <a:srgbClr val="FFFFFF"/>
              </a:buClr>
              <a:buSzPts val="1800"/>
              <a:buFont typeface="Arial"/>
              <a:buChar char="●"/>
            </a:pPr>
            <a:r>
              <a:rPr lang="en" i="0" u="none" strike="noStrike" cap="none" dirty="0">
                <a:solidFill>
                  <a:srgbClr val="FFFFFF"/>
                </a:solidFill>
                <a:latin typeface="Arial"/>
                <a:ea typeface="Arial"/>
                <a:cs typeface="Arial"/>
                <a:sym typeface="Arial"/>
              </a:rPr>
              <a:t>SafeVoice app </a:t>
            </a:r>
          </a:p>
          <a:p>
            <a:pPr marL="457200" marR="0" lvl="0" indent="-342900" algn="l" rtl="0">
              <a:lnSpc>
                <a:spcPct val="115000"/>
              </a:lnSpc>
              <a:spcBef>
                <a:spcPts val="1000"/>
              </a:spcBef>
              <a:spcAft>
                <a:spcPts val="0"/>
              </a:spcAft>
              <a:buClr>
                <a:srgbClr val="FFFFFF"/>
              </a:buClr>
              <a:buSzPts val="1800"/>
              <a:buFont typeface="Arial"/>
              <a:buChar char="●"/>
            </a:pPr>
            <a:r>
              <a:rPr lang="en" i="0" u="none" strike="noStrike" cap="none" dirty="0">
                <a:solidFill>
                  <a:srgbClr val="FFFFFF"/>
                </a:solidFill>
                <a:latin typeface="Arial"/>
                <a:ea typeface="Arial"/>
                <a:cs typeface="Arial"/>
                <a:sym typeface="Arial"/>
              </a:rPr>
              <a:t>Call 833-216-7233(SAFE)</a:t>
            </a:r>
          </a:p>
          <a:p>
            <a:pPr marL="457200" marR="0" lvl="0" indent="-342900" algn="l" rtl="0">
              <a:lnSpc>
                <a:spcPct val="115000"/>
              </a:lnSpc>
              <a:spcBef>
                <a:spcPts val="1000"/>
              </a:spcBef>
              <a:spcAft>
                <a:spcPts val="0"/>
              </a:spcAft>
              <a:buClr>
                <a:srgbClr val="FFFFFF"/>
              </a:buClr>
              <a:buSzPts val="1800"/>
              <a:buFont typeface="Arial"/>
              <a:buChar char="●"/>
            </a:pPr>
            <a:r>
              <a:rPr lang="en" i="0" u="none" strike="noStrike" cap="none" dirty="0">
                <a:solidFill>
                  <a:srgbClr val="FFFFFF"/>
                </a:solidFill>
                <a:latin typeface="Arial"/>
                <a:ea typeface="Arial"/>
                <a:cs typeface="Arial"/>
                <a:sym typeface="Arial"/>
              </a:rPr>
              <a:t>www.safevoicenv.org</a:t>
            </a:r>
          </a:p>
        </p:txBody>
      </p:sp>
      <p:pic>
        <p:nvPicPr>
          <p:cNvPr id="79" name="Shape 79"/>
          <p:cNvPicPr preferRelativeResize="0"/>
          <p:nvPr/>
        </p:nvPicPr>
        <p:blipFill rotWithShape="1">
          <a:blip r:embed="rId3">
            <a:alphaModFix/>
          </a:blip>
          <a:srcRect/>
          <a:stretch/>
        </p:blipFill>
        <p:spPr>
          <a:xfrm>
            <a:off x="3553700" y="3654475"/>
            <a:ext cx="542925" cy="228600"/>
          </a:xfrm>
          <a:prstGeom prst="rect">
            <a:avLst/>
          </a:prstGeom>
          <a:noFill/>
          <a:ln>
            <a:noFill/>
          </a:ln>
        </p:spPr>
      </p:pic>
      <p:pic>
        <p:nvPicPr>
          <p:cNvPr id="6" name="Shape 118">
            <a:extLst>
              <a:ext uri="{FF2B5EF4-FFF2-40B4-BE49-F238E27FC236}">
                <a16:creationId xmlns:a16="http://schemas.microsoft.com/office/drawing/2014/main" xmlns="" id="{EF290319-54FC-4A9A-8C69-6D2B5C416F0E}"/>
              </a:ext>
            </a:extLst>
          </p:cNvPr>
          <p:cNvPicPr preferRelativeResize="0"/>
          <p:nvPr/>
        </p:nvPicPr>
        <p:blipFill rotWithShape="1">
          <a:blip r:embed="rId4">
            <a:alphaModFix/>
          </a:blip>
          <a:srcRect/>
          <a:stretch/>
        </p:blipFill>
        <p:spPr>
          <a:xfrm>
            <a:off x="7184571" y="463826"/>
            <a:ext cx="1463095" cy="814468"/>
          </a:xfrm>
          <a:prstGeom prst="rect">
            <a:avLst/>
          </a:prstGeom>
          <a:solidFill>
            <a:schemeClr val="bg1"/>
          </a:solidFill>
          <a:ln>
            <a:noFill/>
          </a:ln>
        </p:spPr>
      </p:pic>
      <p:pic>
        <p:nvPicPr>
          <p:cNvPr id="7" name="Shape 119">
            <a:extLst>
              <a:ext uri="{FF2B5EF4-FFF2-40B4-BE49-F238E27FC236}">
                <a16:creationId xmlns:a16="http://schemas.microsoft.com/office/drawing/2014/main" xmlns="" id="{421D7BF6-3603-4BBF-A7B8-7A39CA7F44A4}"/>
              </a:ext>
            </a:extLst>
          </p:cNvPr>
          <p:cNvPicPr preferRelativeResize="0"/>
          <p:nvPr/>
        </p:nvPicPr>
        <p:blipFill rotWithShape="1">
          <a:blip r:embed="rId5">
            <a:alphaModFix/>
          </a:blip>
          <a:srcRect/>
          <a:stretch/>
        </p:blipFill>
        <p:spPr>
          <a:xfrm>
            <a:off x="7240555" y="3883075"/>
            <a:ext cx="1563019" cy="796599"/>
          </a:xfrm>
          <a:prstGeom prst="rect">
            <a:avLst/>
          </a:prstGeom>
          <a:solidFill>
            <a:schemeClr val="bg1"/>
          </a:solidFill>
          <a:ln>
            <a:noFill/>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8">
                                            <p:txEl>
                                              <p:pRg st="0" end="0"/>
                                            </p:txEl>
                                          </p:spTgt>
                                        </p:tgtEl>
                                        <p:attrNameLst>
                                          <p:attrName>style.visibility</p:attrName>
                                        </p:attrNameLst>
                                      </p:cBhvr>
                                      <p:to>
                                        <p:strVal val="visible"/>
                                      </p:to>
                                    </p:set>
                                    <p:animEffect transition="in" filter="fade">
                                      <p:cBhvr>
                                        <p:cTn id="7" dur="1000"/>
                                        <p:tgtEl>
                                          <p:spTgt spid="7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8">
                                            <p:txEl>
                                              <p:pRg st="1" end="1"/>
                                            </p:txEl>
                                          </p:spTgt>
                                        </p:tgtEl>
                                        <p:attrNameLst>
                                          <p:attrName>style.visibility</p:attrName>
                                        </p:attrNameLst>
                                      </p:cBhvr>
                                      <p:to>
                                        <p:strVal val="visible"/>
                                      </p:to>
                                    </p:set>
                                    <p:animEffect transition="in" filter="fade">
                                      <p:cBhvr>
                                        <p:cTn id="10" dur="1000"/>
                                        <p:tgtEl>
                                          <p:spTgt spid="7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8">
                                            <p:txEl>
                                              <p:pRg st="2" end="2"/>
                                            </p:txEl>
                                          </p:spTgt>
                                        </p:tgtEl>
                                        <p:attrNameLst>
                                          <p:attrName>style.visibility</p:attrName>
                                        </p:attrNameLst>
                                      </p:cBhvr>
                                      <p:to>
                                        <p:strVal val="visible"/>
                                      </p:to>
                                    </p:set>
                                    <p:animEffect transition="in" filter="fade">
                                      <p:cBhvr>
                                        <p:cTn id="13" dur="1000"/>
                                        <p:tgtEl>
                                          <p:spTgt spid="7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8">
                                            <p:txEl>
                                              <p:pRg st="3" end="3"/>
                                            </p:txEl>
                                          </p:spTgt>
                                        </p:tgtEl>
                                        <p:attrNameLst>
                                          <p:attrName>style.visibility</p:attrName>
                                        </p:attrNameLst>
                                      </p:cBhvr>
                                      <p:to>
                                        <p:strVal val="visible"/>
                                      </p:to>
                                    </p:set>
                                    <p:animEffect transition="in" filter="fade">
                                      <p:cBhvr>
                                        <p:cTn id="16" dur="1000"/>
                                        <p:tgtEl>
                                          <p:spTgt spid="78">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8">
                                            <p:txEl>
                                              <p:pRg st="4" end="4"/>
                                            </p:txEl>
                                          </p:spTgt>
                                        </p:tgtEl>
                                        <p:attrNameLst>
                                          <p:attrName>style.visibility</p:attrName>
                                        </p:attrNameLst>
                                      </p:cBhvr>
                                      <p:to>
                                        <p:strVal val="visible"/>
                                      </p:to>
                                    </p:set>
                                    <p:animEffect transition="in" filter="fade">
                                      <p:cBhvr>
                                        <p:cTn id="19" dur="1000"/>
                                        <p:tgtEl>
                                          <p:spTgt spid="78">
                                            <p:txEl>
                                              <p:pRg st="4" end="4"/>
                                            </p:txEl>
                                          </p:spTgt>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79"/>
                                        </p:tgtEl>
                                        <p:attrNameLst>
                                          <p:attrName>style.visibility</p:attrName>
                                        </p:attrNameLst>
                                      </p:cBhvr>
                                      <p:to>
                                        <p:strVal val="visible"/>
                                      </p:to>
                                    </p:set>
                                    <p:animEffect transition="in" filter="fade">
                                      <p:cBhvr>
                                        <p:cTn id="23" dur="1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265500" y="1397350"/>
            <a:ext cx="4045200" cy="1318200"/>
          </a:xfrm>
          <a:prstGeom prst="rect">
            <a:avLst/>
          </a:prstGeom>
          <a:noFill/>
          <a:ln>
            <a:noFill/>
          </a:ln>
        </p:spPr>
        <p:txBody>
          <a:bodyPr wrap="square" lIns="91425" tIns="91425" rIns="91425" bIns="91425" anchor="b" anchorCtr="0">
            <a:noAutofit/>
          </a:bodyPr>
          <a:lstStyle/>
          <a:p>
            <a:pPr marL="0" marR="0" lvl="0" indent="-228600" algn="l" rtl="0">
              <a:lnSpc>
                <a:spcPct val="100000"/>
              </a:lnSpc>
              <a:spcBef>
                <a:spcPts val="0"/>
              </a:spcBef>
              <a:spcAft>
                <a:spcPts val="0"/>
              </a:spcAft>
              <a:buClr>
                <a:srgbClr val="194EBF"/>
              </a:buClr>
              <a:buSzPts val="3600"/>
              <a:buFont typeface="Helvetica Neue"/>
              <a:buNone/>
            </a:pPr>
            <a:r>
              <a:rPr lang="en" sz="3600" i="0" u="none" strike="noStrike" cap="none">
                <a:solidFill>
                  <a:srgbClr val="194EBF"/>
                </a:solidFill>
                <a:latin typeface="Arial"/>
                <a:ea typeface="Arial"/>
                <a:cs typeface="Arial"/>
                <a:sym typeface="Arial"/>
              </a:rPr>
              <a:t>Why SafeVoice?</a:t>
            </a:r>
          </a:p>
        </p:txBody>
      </p:sp>
      <p:sp>
        <p:nvSpPr>
          <p:cNvPr id="85" name="Shape 85"/>
          <p:cNvSpPr txBox="1">
            <a:spLocks noGrp="1"/>
          </p:cNvSpPr>
          <p:nvPr>
            <p:ph type="body" idx="2"/>
          </p:nvPr>
        </p:nvSpPr>
        <p:spPr>
          <a:xfrm>
            <a:off x="4961525" y="2172725"/>
            <a:ext cx="3837000" cy="1400400"/>
          </a:xfrm>
          <a:prstGeom prst="rect">
            <a:avLst/>
          </a:prstGeom>
          <a:noFill/>
          <a:ln>
            <a:noFill/>
          </a:ln>
        </p:spPr>
        <p:txBody>
          <a:bodyPr wrap="square" lIns="91425" tIns="91425" rIns="91425" bIns="91425" anchor="ctr" anchorCtr="0">
            <a:noAutofit/>
          </a:bodyPr>
          <a:lstStyle/>
          <a:p>
            <a:pPr marL="457200" marR="0" lvl="0" indent="-330200" algn="l" rtl="0">
              <a:lnSpc>
                <a:spcPct val="115000"/>
              </a:lnSpc>
              <a:spcBef>
                <a:spcPts val="0"/>
              </a:spcBef>
              <a:spcAft>
                <a:spcPts val="0"/>
              </a:spcAft>
              <a:buClr>
                <a:schemeClr val="lt1"/>
              </a:buClr>
              <a:buSzPts val="1600"/>
              <a:buFont typeface="Helvetica Neue"/>
              <a:buChar char="●"/>
            </a:pPr>
            <a:r>
              <a:rPr lang="en" sz="2000" i="0" u="none" strike="noStrike" cap="none" dirty="0">
                <a:solidFill>
                  <a:schemeClr val="lt1"/>
                </a:solidFill>
                <a:latin typeface="Arial"/>
                <a:ea typeface="Arial"/>
                <a:cs typeface="Arial"/>
                <a:sym typeface="Arial"/>
              </a:rPr>
              <a:t>What happens around here and in your life that would be helpful to be able to report?</a:t>
            </a:r>
            <a:r>
              <a:rPr lang="en" sz="2000" b="0" i="0" u="none" strike="noStrike" cap="none" dirty="0">
                <a:solidFill>
                  <a:schemeClr val="lt1"/>
                </a:solidFill>
                <a:sym typeface="Helvetica Neue"/>
              </a:rPr>
              <a:t/>
            </a:r>
            <a:br>
              <a:rPr lang="en" sz="2000" b="0" i="0" u="none" strike="noStrike" cap="none" dirty="0">
                <a:solidFill>
                  <a:schemeClr val="lt1"/>
                </a:solidFill>
                <a:sym typeface="Helvetica Neue"/>
              </a:rPr>
            </a:br>
            <a:endParaRPr lang="en" sz="2000" b="0" i="0" u="none" strike="noStrike" cap="none" dirty="0">
              <a:solidFill>
                <a:schemeClr val="lt1"/>
              </a:solidFill>
              <a:sym typeface="Helvetica Neue"/>
            </a:endParaRPr>
          </a:p>
        </p:txBody>
      </p:sp>
      <p:sp>
        <p:nvSpPr>
          <p:cNvPr id="86" name="Shape 86"/>
          <p:cNvSpPr txBox="1"/>
          <p:nvPr/>
        </p:nvSpPr>
        <p:spPr>
          <a:xfrm>
            <a:off x="265500" y="2715550"/>
            <a:ext cx="3837000" cy="520200"/>
          </a:xfrm>
          <a:prstGeom prst="rect">
            <a:avLst/>
          </a:prstGeom>
          <a:noFill/>
          <a:ln>
            <a:noFill/>
          </a:ln>
        </p:spPr>
        <p:txBody>
          <a:bodyPr wrap="square" lIns="91425" tIns="91425" rIns="91425" bIns="91425" anchor="ctr" anchorCtr="0">
            <a:noAutofit/>
          </a:bodyPr>
          <a:lstStyle/>
          <a:p>
            <a:pPr marL="0" marR="0" lvl="0" indent="-69850" algn="r" rtl="0">
              <a:lnSpc>
                <a:spcPct val="100000"/>
              </a:lnSpc>
              <a:spcBef>
                <a:spcPts val="0"/>
              </a:spcBef>
              <a:spcAft>
                <a:spcPts val="0"/>
              </a:spcAft>
              <a:buClr>
                <a:srgbClr val="000000"/>
              </a:buClr>
              <a:buSzPts val="1100"/>
              <a:buFont typeface="Arial"/>
              <a:buNone/>
            </a:pPr>
            <a:r>
              <a:rPr lang="en" sz="2000" b="1" i="0" u="none" strike="noStrike" cap="none" dirty="0">
                <a:solidFill>
                  <a:srgbClr val="3AC1CD"/>
                </a:solidFill>
              </a:rPr>
              <a:t>Your voice can be the difference.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fade">
                                      <p:cBhvr>
                                        <p:cTn id="7" dur="1000"/>
                                        <p:tgtEl>
                                          <p:spTgt spid="8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85">
                                            <p:txEl>
                                              <p:pRg st="0" end="0"/>
                                            </p:txEl>
                                          </p:spTgt>
                                        </p:tgtEl>
                                        <p:attrNameLst>
                                          <p:attrName>style.visibility</p:attrName>
                                        </p:attrNameLst>
                                      </p:cBhvr>
                                      <p:to>
                                        <p:strVal val="visible"/>
                                      </p:to>
                                    </p:set>
                                    <p:animEffect transition="in" filter="fade">
                                      <p:cBhvr>
                                        <p:cTn id="11" dur="2000"/>
                                        <p:tgtEl>
                                          <p:spTgt spid="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2400250" y="575950"/>
            <a:ext cx="6321600" cy="635400"/>
          </a:xfrm>
          <a:prstGeom prst="rect">
            <a:avLst/>
          </a:prstGeom>
          <a:noFill/>
          <a:ln>
            <a:noFill/>
          </a:ln>
        </p:spPr>
        <p:txBody>
          <a:bodyPr wrap="square" lIns="91425" tIns="91425" rIns="91425" bIns="91425" anchor="t" anchorCtr="0">
            <a:noAutofit/>
          </a:bodyPr>
          <a:lstStyle/>
          <a:p>
            <a:pPr marL="0" marR="0" lvl="0" indent="-228600" algn="l" rtl="0">
              <a:lnSpc>
                <a:spcPct val="100000"/>
              </a:lnSpc>
              <a:spcBef>
                <a:spcPts val="0"/>
              </a:spcBef>
              <a:spcAft>
                <a:spcPts val="0"/>
              </a:spcAft>
              <a:buClr>
                <a:srgbClr val="194EBF"/>
              </a:buClr>
              <a:buSzPts val="3600"/>
              <a:buFont typeface="Helvetica Neue"/>
              <a:buNone/>
            </a:pPr>
            <a:r>
              <a:rPr lang="en" sz="3600" i="0" u="none" strike="noStrike" cap="none" dirty="0">
                <a:solidFill>
                  <a:srgbClr val="194EBF"/>
                </a:solidFill>
                <a:latin typeface="Arial"/>
                <a:ea typeface="Arial"/>
                <a:cs typeface="Arial"/>
                <a:sym typeface="Arial"/>
              </a:rPr>
              <a:t>When to Use SafeVoice</a:t>
            </a:r>
            <a:br>
              <a:rPr lang="en" sz="3600" i="0" u="none" strike="noStrike" cap="none" dirty="0">
                <a:solidFill>
                  <a:srgbClr val="194EBF"/>
                </a:solidFill>
                <a:latin typeface="Arial"/>
                <a:ea typeface="Arial"/>
                <a:cs typeface="Arial"/>
                <a:sym typeface="Arial"/>
              </a:rPr>
            </a:br>
            <a:endParaRPr lang="en" sz="3600" i="0" u="none" strike="noStrike" cap="none" dirty="0">
              <a:solidFill>
                <a:srgbClr val="194EBF"/>
              </a:solidFill>
              <a:latin typeface="Arial"/>
              <a:ea typeface="Arial"/>
              <a:cs typeface="Arial"/>
              <a:sym typeface="Arial"/>
            </a:endParaRPr>
          </a:p>
        </p:txBody>
      </p:sp>
      <p:sp>
        <p:nvSpPr>
          <p:cNvPr id="92" name="Shape 92"/>
          <p:cNvSpPr txBox="1">
            <a:spLocks noGrp="1"/>
          </p:cNvSpPr>
          <p:nvPr>
            <p:ph type="body" idx="1"/>
          </p:nvPr>
        </p:nvSpPr>
        <p:spPr>
          <a:xfrm>
            <a:off x="2400297" y="1602675"/>
            <a:ext cx="6321600" cy="3002400"/>
          </a:xfrm>
          <a:prstGeom prst="rect">
            <a:avLst/>
          </a:prstGeom>
          <a:noFill/>
          <a:ln>
            <a:noFill/>
          </a:ln>
        </p:spPr>
        <p:txBody>
          <a:bodyPr wrap="square" lIns="91425" tIns="91425" rIns="91425" bIns="91425" anchor="t" anchorCtr="0">
            <a:noAutofit/>
          </a:bodyPr>
          <a:lstStyle/>
          <a:p>
            <a:pPr marL="457200" marR="0" lvl="0" indent="-342900" algn="l" rtl="0">
              <a:lnSpc>
                <a:spcPct val="115000"/>
              </a:lnSpc>
              <a:spcBef>
                <a:spcPts val="0"/>
              </a:spcBef>
              <a:spcAft>
                <a:spcPts val="0"/>
              </a:spcAft>
              <a:buClr>
                <a:srgbClr val="194EBF"/>
              </a:buClr>
              <a:buSzPts val="1800"/>
              <a:buFont typeface="Arial"/>
              <a:buChar char="●"/>
            </a:pPr>
            <a:r>
              <a:rPr lang="en" sz="2000" i="0" u="none" strike="noStrike" cap="none" dirty="0">
                <a:solidFill>
                  <a:srgbClr val="194EBF"/>
                </a:solidFill>
                <a:latin typeface="Arial"/>
                <a:ea typeface="Arial"/>
                <a:cs typeface="Arial"/>
                <a:sym typeface="Arial"/>
              </a:rPr>
              <a:t>Bullying at school or online</a:t>
            </a:r>
          </a:p>
          <a:p>
            <a:pPr marL="457200" marR="0" lvl="0" indent="-342900" algn="l" rtl="0">
              <a:lnSpc>
                <a:spcPct val="115000"/>
              </a:lnSpc>
              <a:spcBef>
                <a:spcPts val="1200"/>
              </a:spcBef>
              <a:spcAft>
                <a:spcPts val="0"/>
              </a:spcAft>
              <a:buClr>
                <a:srgbClr val="194EBF"/>
              </a:buClr>
              <a:buSzPts val="1800"/>
              <a:buFont typeface="Arial"/>
              <a:buChar char="●"/>
            </a:pPr>
            <a:r>
              <a:rPr lang="en" sz="2000" i="0" u="none" strike="noStrike" cap="none" dirty="0">
                <a:solidFill>
                  <a:srgbClr val="194EBF"/>
                </a:solidFill>
                <a:latin typeface="Arial"/>
                <a:ea typeface="Arial"/>
                <a:cs typeface="Arial"/>
                <a:sym typeface="Arial"/>
              </a:rPr>
              <a:t>Suicidal thoughts or self-harm</a:t>
            </a:r>
          </a:p>
          <a:p>
            <a:pPr marL="457200" marR="0" lvl="0" indent="-342900" algn="l" rtl="0">
              <a:lnSpc>
                <a:spcPct val="115000"/>
              </a:lnSpc>
              <a:spcBef>
                <a:spcPts val="1200"/>
              </a:spcBef>
              <a:spcAft>
                <a:spcPts val="0"/>
              </a:spcAft>
              <a:buClr>
                <a:srgbClr val="194EBF"/>
              </a:buClr>
              <a:buSzPts val="1800"/>
              <a:buFont typeface="Arial"/>
              <a:buChar char="●"/>
            </a:pPr>
            <a:r>
              <a:rPr lang="en" sz="2000" i="0" u="none" strike="noStrike" cap="none" dirty="0">
                <a:solidFill>
                  <a:srgbClr val="194EBF"/>
                </a:solidFill>
                <a:latin typeface="Arial"/>
                <a:ea typeface="Arial"/>
                <a:cs typeface="Arial"/>
                <a:sym typeface="Arial"/>
              </a:rPr>
              <a:t>Sexual harassment </a:t>
            </a:r>
          </a:p>
          <a:p>
            <a:pPr marL="457200" marR="0" lvl="0" indent="-342900" algn="l" rtl="0">
              <a:lnSpc>
                <a:spcPct val="115000"/>
              </a:lnSpc>
              <a:spcBef>
                <a:spcPts val="1200"/>
              </a:spcBef>
              <a:spcAft>
                <a:spcPts val="0"/>
              </a:spcAft>
              <a:buClr>
                <a:srgbClr val="194EBF"/>
              </a:buClr>
              <a:buSzPts val="1800"/>
              <a:buFont typeface="Arial"/>
              <a:buChar char="●"/>
            </a:pPr>
            <a:r>
              <a:rPr lang="en" sz="2000" i="0" u="none" strike="noStrike" cap="none" dirty="0">
                <a:solidFill>
                  <a:srgbClr val="194EBF"/>
                </a:solidFill>
                <a:latin typeface="Arial"/>
                <a:ea typeface="Arial"/>
                <a:cs typeface="Arial"/>
                <a:sym typeface="Arial"/>
              </a:rPr>
              <a:t>Substance abuse</a:t>
            </a:r>
          </a:p>
          <a:p>
            <a:pPr marL="0" marR="0" lvl="0" indent="0" algn="l" rtl="0">
              <a:lnSpc>
                <a:spcPct val="115000"/>
              </a:lnSpc>
              <a:spcBef>
                <a:spcPts val="1200"/>
              </a:spcBef>
              <a:spcAft>
                <a:spcPts val="0"/>
              </a:spcAft>
              <a:buNone/>
            </a:pPr>
            <a:r>
              <a:rPr lang="en" sz="2000" dirty="0">
                <a:latin typeface="Arial"/>
                <a:ea typeface="Arial"/>
                <a:cs typeface="Arial"/>
                <a:sym typeface="Arial"/>
              </a:rPr>
              <a:t>OR, i</a:t>
            </a:r>
            <a:r>
              <a:rPr lang="en" sz="2000" i="0" u="none" strike="noStrike" cap="none" dirty="0">
                <a:solidFill>
                  <a:srgbClr val="194EBF"/>
                </a:solidFill>
                <a:latin typeface="Arial"/>
                <a:ea typeface="Arial"/>
                <a:cs typeface="Arial"/>
                <a:sym typeface="Arial"/>
              </a:rPr>
              <a:t>f you are aware of </a:t>
            </a:r>
            <a:r>
              <a:rPr lang="en" sz="2000" i="0" u="sng" strike="noStrike" cap="none" dirty="0">
                <a:solidFill>
                  <a:srgbClr val="194EBF"/>
                </a:solidFill>
                <a:latin typeface="Arial"/>
                <a:ea typeface="Arial"/>
                <a:cs typeface="Arial"/>
                <a:sym typeface="Arial"/>
              </a:rPr>
              <a:t>violence</a:t>
            </a:r>
            <a:r>
              <a:rPr lang="en" sz="2000" i="0" u="none" strike="noStrike" cap="none" dirty="0">
                <a:solidFill>
                  <a:srgbClr val="194EBF"/>
                </a:solidFill>
                <a:latin typeface="Arial"/>
                <a:ea typeface="Arial"/>
                <a:cs typeface="Arial"/>
                <a:sym typeface="Arial"/>
              </a:rPr>
              <a:t> or </a:t>
            </a:r>
            <a:r>
              <a:rPr lang="en" sz="2000" i="0" u="sng" strike="noStrike" cap="none" dirty="0">
                <a:solidFill>
                  <a:srgbClr val="194EBF"/>
                </a:solidFill>
                <a:latin typeface="Arial"/>
                <a:ea typeface="Arial"/>
                <a:cs typeface="Arial"/>
                <a:sym typeface="Arial"/>
              </a:rPr>
              <a:t>weapons</a:t>
            </a:r>
            <a:r>
              <a:rPr lang="en" sz="2000" i="0" u="none" strike="noStrike" cap="none" dirty="0">
                <a:solidFill>
                  <a:srgbClr val="194EBF"/>
                </a:solidFill>
                <a:latin typeface="Arial"/>
                <a:ea typeface="Arial"/>
                <a:cs typeface="Arial"/>
                <a:sym typeface="Arial"/>
              </a:rPr>
              <a:t> at your school</a:t>
            </a:r>
            <a:r>
              <a:rPr lang="en" sz="1600" b="0" i="0" u="none" strike="noStrike" cap="none" dirty="0">
                <a:solidFill>
                  <a:srgbClr val="194EBF"/>
                </a:solidFill>
                <a:latin typeface="Helvetica Neue"/>
                <a:ea typeface="Helvetica Neue"/>
                <a:cs typeface="Helvetica Neue"/>
                <a:sym typeface="Helvetica Neue"/>
              </a:rPr>
              <a:t/>
            </a:r>
            <a:br>
              <a:rPr lang="en" sz="1600" b="0" i="0" u="none" strike="noStrike" cap="none" dirty="0">
                <a:solidFill>
                  <a:srgbClr val="194EBF"/>
                </a:solidFill>
                <a:latin typeface="Helvetica Neue"/>
                <a:ea typeface="Helvetica Neue"/>
                <a:cs typeface="Helvetica Neue"/>
                <a:sym typeface="Helvetica Neue"/>
              </a:rPr>
            </a:br>
            <a:endParaRPr lang="en" sz="1600" b="0" i="0" u="none" strike="noStrike" cap="none" dirty="0">
              <a:solidFill>
                <a:srgbClr val="194EBF"/>
              </a:solidFill>
              <a:latin typeface="Helvetica Neue"/>
              <a:ea typeface="Helvetica Neue"/>
              <a:cs typeface="Helvetica Neue"/>
              <a:sym typeface="Helvetica Neue"/>
            </a:endParaRPr>
          </a:p>
        </p:txBody>
      </p:sp>
      <p:pic>
        <p:nvPicPr>
          <p:cNvPr id="93" name="Shape 93"/>
          <p:cNvPicPr preferRelativeResize="0"/>
          <p:nvPr/>
        </p:nvPicPr>
        <p:blipFill rotWithShape="1">
          <a:blip r:embed="rId3">
            <a:alphaModFix/>
          </a:blip>
          <a:srcRect/>
          <a:stretch/>
        </p:blipFill>
        <p:spPr>
          <a:xfrm>
            <a:off x="617228" y="356681"/>
            <a:ext cx="1446375" cy="1439325"/>
          </a:xfrm>
          <a:prstGeom prst="rect">
            <a:avLst/>
          </a:prstGeom>
          <a:noFill/>
          <a:ln>
            <a:noFill/>
          </a:ln>
        </p:spPr>
      </p:pic>
      <p:sp>
        <p:nvSpPr>
          <p:cNvPr id="94" name="Shape 94"/>
          <p:cNvSpPr txBox="1"/>
          <p:nvPr/>
        </p:nvSpPr>
        <p:spPr>
          <a:xfrm>
            <a:off x="2538749" y="1211350"/>
            <a:ext cx="5952107" cy="400500"/>
          </a:xfrm>
          <a:prstGeom prst="rect">
            <a:avLst/>
          </a:prstGeom>
          <a:noFill/>
          <a:ln>
            <a:noFill/>
          </a:ln>
        </p:spPr>
        <p:txBody>
          <a:bodyPr wrap="square" lIns="91425" tIns="91425" rIns="91425" bIns="91425" anchor="ctr" anchorCtr="0">
            <a:noAutofit/>
          </a:bodyPr>
          <a:lstStyle/>
          <a:p>
            <a:pPr marL="0" lvl="0" indent="0" rtl="0">
              <a:spcBef>
                <a:spcPts val="0"/>
              </a:spcBef>
              <a:buNone/>
            </a:pPr>
            <a:r>
              <a:rPr lang="en" sz="2000" b="1" dirty="0">
                <a:solidFill>
                  <a:srgbClr val="3AC1CD"/>
                </a:solidFill>
              </a:rPr>
              <a:t>To support your friends when they are facing</a:t>
            </a:r>
          </a:p>
        </p:txBody>
      </p:sp>
      <p:sp>
        <p:nvSpPr>
          <p:cNvPr id="2" name="TextBox 1">
            <a:extLst>
              <a:ext uri="{FF2B5EF4-FFF2-40B4-BE49-F238E27FC236}">
                <a16:creationId xmlns:a16="http://schemas.microsoft.com/office/drawing/2014/main" xmlns="" id="{FCB414E7-D938-4EED-91F2-2D3EA2482225}"/>
              </a:ext>
            </a:extLst>
          </p:cNvPr>
          <p:cNvSpPr txBox="1"/>
          <p:nvPr/>
        </p:nvSpPr>
        <p:spPr>
          <a:xfrm>
            <a:off x="572972" y="1884646"/>
            <a:ext cx="1534886" cy="3139321"/>
          </a:xfrm>
          <a:prstGeom prst="rect">
            <a:avLst/>
          </a:prstGeom>
          <a:noFill/>
        </p:spPr>
        <p:txBody>
          <a:bodyPr wrap="square" rtlCol="0">
            <a:spAutoFit/>
          </a:bodyPr>
          <a:lstStyle/>
          <a:p>
            <a:r>
              <a:rPr lang="en-US" sz="1800" dirty="0">
                <a:solidFill>
                  <a:schemeClr val="tx2"/>
                </a:solidFill>
              </a:rPr>
              <a:t>In the vast majority of shootings at schools, someone knew the shooter was involved with guns, but didn’t tell an adult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fade">
                                      <p:cBhvr>
                                        <p:cTn id="7" dur="1000"/>
                                        <p:tgtEl>
                                          <p:spTgt spid="9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2400250" y="575950"/>
            <a:ext cx="6321600" cy="635400"/>
          </a:xfrm>
          <a:prstGeom prst="rect">
            <a:avLst/>
          </a:prstGeom>
          <a:noFill/>
          <a:ln>
            <a:noFill/>
          </a:ln>
        </p:spPr>
        <p:txBody>
          <a:bodyPr wrap="square" lIns="91425" tIns="91425" rIns="91425" bIns="91425" anchor="t" anchorCtr="0">
            <a:noAutofit/>
          </a:bodyPr>
          <a:lstStyle/>
          <a:p>
            <a:pPr marL="0" marR="0" lvl="0" indent="-69850" algn="l" rtl="0">
              <a:lnSpc>
                <a:spcPct val="100000"/>
              </a:lnSpc>
              <a:spcBef>
                <a:spcPts val="0"/>
              </a:spcBef>
              <a:spcAft>
                <a:spcPts val="0"/>
              </a:spcAft>
              <a:buClr>
                <a:schemeClr val="dk2"/>
              </a:buClr>
              <a:buSzPts val="1100"/>
              <a:buFont typeface="Arial"/>
              <a:buNone/>
            </a:pPr>
            <a:r>
              <a:rPr lang="en" sz="3600" i="0" u="none" strike="noStrike" cap="none">
                <a:solidFill>
                  <a:srgbClr val="194EBF"/>
                </a:solidFill>
                <a:latin typeface="Arial"/>
                <a:ea typeface="Arial"/>
                <a:cs typeface="Arial"/>
                <a:sym typeface="Arial"/>
              </a:rPr>
              <a:t>Telling vs. </a:t>
            </a:r>
            <a:r>
              <a:rPr lang="en">
                <a:latin typeface="Arial"/>
                <a:ea typeface="Arial"/>
                <a:cs typeface="Arial"/>
                <a:sym typeface="Arial"/>
              </a:rPr>
              <a:t>Gossiping</a:t>
            </a:r>
          </a:p>
          <a:p>
            <a:pPr marL="0" marR="0" lvl="0" indent="-69850" algn="l" rtl="0">
              <a:lnSpc>
                <a:spcPct val="100000"/>
              </a:lnSpc>
              <a:spcBef>
                <a:spcPts val="0"/>
              </a:spcBef>
              <a:spcAft>
                <a:spcPts val="0"/>
              </a:spcAft>
              <a:buClr>
                <a:schemeClr val="dk2"/>
              </a:buClr>
              <a:buSzPts val="1100"/>
              <a:buFont typeface="Arial"/>
              <a:buNone/>
            </a:pPr>
            <a:endParaRPr sz="3600" b="1" i="0" u="none" strike="noStrike" cap="none">
              <a:solidFill>
                <a:srgbClr val="194EBF"/>
              </a:solidFill>
              <a:latin typeface="Helvetica Neue"/>
              <a:ea typeface="Helvetica Neue"/>
              <a:cs typeface="Helvetica Neue"/>
              <a:sym typeface="Helvetica Neue"/>
            </a:endParaRPr>
          </a:p>
          <a:p>
            <a:pPr marL="0" marR="0" lvl="0" indent="-228600" algn="l" rtl="0">
              <a:lnSpc>
                <a:spcPct val="100000"/>
              </a:lnSpc>
              <a:spcBef>
                <a:spcPts val="0"/>
              </a:spcBef>
              <a:spcAft>
                <a:spcPts val="0"/>
              </a:spcAft>
              <a:buClr>
                <a:srgbClr val="194EBF"/>
              </a:buClr>
              <a:buSzPts val="3600"/>
              <a:buFont typeface="Helvetica Neue"/>
              <a:buNone/>
            </a:pPr>
            <a:endParaRPr sz="3600" b="1" i="0" u="none" strike="noStrike" cap="none">
              <a:solidFill>
                <a:srgbClr val="194EBF"/>
              </a:solidFill>
              <a:latin typeface="Helvetica Neue"/>
              <a:ea typeface="Helvetica Neue"/>
              <a:cs typeface="Helvetica Neue"/>
              <a:sym typeface="Helvetica Neue"/>
            </a:endParaRPr>
          </a:p>
        </p:txBody>
      </p:sp>
      <p:sp>
        <p:nvSpPr>
          <p:cNvPr id="100" name="Shape 100"/>
          <p:cNvSpPr txBox="1">
            <a:spLocks noGrp="1"/>
          </p:cNvSpPr>
          <p:nvPr>
            <p:ph type="body" idx="1"/>
          </p:nvPr>
        </p:nvSpPr>
        <p:spPr>
          <a:xfrm>
            <a:off x="2400300" y="1907475"/>
            <a:ext cx="2713800" cy="2697000"/>
          </a:xfrm>
          <a:prstGeom prst="rect">
            <a:avLst/>
          </a:prstGeom>
          <a:noFill/>
          <a:ln>
            <a:noFill/>
          </a:ln>
        </p:spPr>
        <p:txBody>
          <a:bodyPr wrap="square" lIns="91425" tIns="91425" rIns="91425" bIns="91425" anchor="t" anchorCtr="0">
            <a:noAutofit/>
          </a:bodyPr>
          <a:lstStyle/>
          <a:p>
            <a:pPr marL="0" marR="0" lvl="0" indent="-69850" algn="l" rtl="0">
              <a:lnSpc>
                <a:spcPct val="100000"/>
              </a:lnSpc>
              <a:spcBef>
                <a:spcPts val="0"/>
              </a:spcBef>
              <a:spcAft>
                <a:spcPts val="0"/>
              </a:spcAft>
              <a:buClr>
                <a:schemeClr val="dk2"/>
              </a:buClr>
              <a:buSzPts val="1100"/>
              <a:buFont typeface="Arial"/>
              <a:buNone/>
            </a:pPr>
            <a:r>
              <a:rPr lang="en" sz="1800" dirty="0">
                <a:latin typeface="Arial"/>
                <a:ea typeface="Arial"/>
                <a:cs typeface="Arial"/>
                <a:sym typeface="Arial"/>
              </a:rPr>
              <a:t>Keeping school safe</a:t>
            </a:r>
          </a:p>
          <a:p>
            <a:pPr marL="0" marR="0" lvl="0" indent="-69850" algn="l" rtl="0">
              <a:lnSpc>
                <a:spcPct val="100000"/>
              </a:lnSpc>
              <a:spcBef>
                <a:spcPts val="1600"/>
              </a:spcBef>
              <a:spcAft>
                <a:spcPts val="0"/>
              </a:spcAft>
              <a:buClr>
                <a:schemeClr val="dk2"/>
              </a:buClr>
              <a:buSzPts val="1100"/>
              <a:buFont typeface="Arial"/>
              <a:buNone/>
            </a:pPr>
            <a:r>
              <a:rPr lang="en" sz="1800" i="0" u="none" strike="noStrike" cap="none" dirty="0">
                <a:solidFill>
                  <a:srgbClr val="194EBF"/>
                </a:solidFill>
                <a:latin typeface="Arial"/>
                <a:ea typeface="Arial"/>
                <a:cs typeface="Arial"/>
                <a:sym typeface="Arial"/>
              </a:rPr>
              <a:t>Someone could be h</a:t>
            </a:r>
            <a:r>
              <a:rPr lang="en-US" sz="1800" i="0" u="none" strike="noStrike" cap="none" dirty="0">
                <a:solidFill>
                  <a:srgbClr val="194EBF"/>
                </a:solidFill>
                <a:latin typeface="Arial"/>
                <a:ea typeface="Arial"/>
                <a:cs typeface="Arial"/>
                <a:sym typeface="Arial"/>
              </a:rPr>
              <a:t>armed or even lose their life</a:t>
            </a:r>
            <a:endParaRPr lang="en" sz="1800" i="0" u="none" strike="noStrike" cap="none" dirty="0">
              <a:solidFill>
                <a:srgbClr val="194EBF"/>
              </a:solidFill>
              <a:latin typeface="Arial"/>
              <a:ea typeface="Arial"/>
              <a:cs typeface="Arial"/>
              <a:sym typeface="Arial"/>
            </a:endParaRPr>
          </a:p>
          <a:p>
            <a:pPr marL="0" marR="0" lvl="0" indent="-69850" algn="l" rtl="0">
              <a:lnSpc>
                <a:spcPct val="100000"/>
              </a:lnSpc>
              <a:spcBef>
                <a:spcPts val="1600"/>
              </a:spcBef>
              <a:spcAft>
                <a:spcPts val="0"/>
              </a:spcAft>
              <a:buClr>
                <a:schemeClr val="dk2"/>
              </a:buClr>
              <a:buSzPts val="1100"/>
              <a:buFont typeface="Arial"/>
              <a:buNone/>
            </a:pPr>
            <a:r>
              <a:rPr lang="en" sz="1800" i="0" u="none" strike="noStrike" cap="none" dirty="0">
                <a:solidFill>
                  <a:srgbClr val="194EBF"/>
                </a:solidFill>
                <a:latin typeface="Arial"/>
                <a:ea typeface="Arial"/>
                <a:cs typeface="Arial"/>
                <a:sym typeface="Arial"/>
              </a:rPr>
              <a:t>Problem is urgent and important</a:t>
            </a:r>
          </a:p>
          <a:p>
            <a:pPr marL="0" marR="0" lvl="0" indent="-88900" algn="l" rtl="0">
              <a:lnSpc>
                <a:spcPct val="100000"/>
              </a:lnSpc>
              <a:spcBef>
                <a:spcPts val="1600"/>
              </a:spcBef>
              <a:spcAft>
                <a:spcPts val="0"/>
              </a:spcAft>
              <a:buClr>
                <a:srgbClr val="194EBF"/>
              </a:buClr>
              <a:buSzPts val="1400"/>
              <a:buFont typeface="Helvetica Neue"/>
              <a:buNone/>
            </a:pPr>
            <a:r>
              <a:rPr lang="en" sz="1800" i="0" u="none" strike="noStrike" cap="none" dirty="0">
                <a:solidFill>
                  <a:srgbClr val="194EBF"/>
                </a:solidFill>
                <a:latin typeface="Arial"/>
                <a:ea typeface="Arial"/>
                <a:cs typeface="Arial"/>
                <a:sym typeface="Arial"/>
              </a:rPr>
              <a:t>An adult can help solve the problem</a:t>
            </a:r>
          </a:p>
        </p:txBody>
      </p:sp>
      <p:sp>
        <p:nvSpPr>
          <p:cNvPr id="101" name="Shape 101"/>
          <p:cNvSpPr txBox="1">
            <a:spLocks noGrp="1"/>
          </p:cNvSpPr>
          <p:nvPr>
            <p:ph type="body" idx="2"/>
          </p:nvPr>
        </p:nvSpPr>
        <p:spPr>
          <a:xfrm>
            <a:off x="5650575" y="1907475"/>
            <a:ext cx="2795400" cy="3002400"/>
          </a:xfrm>
          <a:prstGeom prst="rect">
            <a:avLst/>
          </a:prstGeom>
          <a:noFill/>
          <a:ln>
            <a:noFill/>
          </a:ln>
        </p:spPr>
        <p:txBody>
          <a:bodyPr wrap="square" lIns="91425" tIns="91425" rIns="91425" bIns="91425" anchor="t" anchorCtr="0">
            <a:noAutofit/>
          </a:bodyPr>
          <a:lstStyle/>
          <a:p>
            <a:pPr marL="0" indent="-69850">
              <a:lnSpc>
                <a:spcPct val="100000"/>
              </a:lnSpc>
              <a:spcAft>
                <a:spcPts val="0"/>
              </a:spcAft>
              <a:buClr>
                <a:schemeClr val="dk2"/>
              </a:buClr>
              <a:buSzPts val="1100"/>
              <a:buNone/>
            </a:pPr>
            <a:r>
              <a:rPr lang="en" sz="1800" dirty="0">
                <a:latin typeface="Arial"/>
                <a:ea typeface="Arial"/>
                <a:cs typeface="Arial"/>
                <a:sym typeface="Arial"/>
              </a:rPr>
              <a:t>Perception that something </a:t>
            </a:r>
            <a:r>
              <a:rPr lang="en-US" sz="1800" dirty="0">
                <a:latin typeface="Arial"/>
                <a:ea typeface="Arial"/>
                <a:cs typeface="Arial"/>
                <a:sym typeface="Arial"/>
              </a:rPr>
              <a:t>is gained </a:t>
            </a:r>
            <a:r>
              <a:rPr lang="en" sz="1800" dirty="0">
                <a:latin typeface="Arial"/>
                <a:ea typeface="Arial"/>
                <a:cs typeface="Arial"/>
                <a:sym typeface="Arial"/>
              </a:rPr>
              <a:t>from the gossip</a:t>
            </a:r>
          </a:p>
          <a:p>
            <a:pPr marL="0" marR="0" lvl="0" indent="-69850" algn="l" rtl="0">
              <a:lnSpc>
                <a:spcPct val="100000"/>
              </a:lnSpc>
              <a:spcBef>
                <a:spcPts val="0"/>
              </a:spcBef>
              <a:spcAft>
                <a:spcPts val="0"/>
              </a:spcAft>
              <a:buClr>
                <a:schemeClr val="dk2"/>
              </a:buClr>
              <a:buSzPts val="1100"/>
              <a:buFont typeface="Arial"/>
              <a:buNone/>
            </a:pPr>
            <a:endParaRPr lang="en" sz="1800" i="0" u="none" strike="noStrike" cap="none" dirty="0">
              <a:solidFill>
                <a:srgbClr val="194EBF"/>
              </a:solidFill>
              <a:latin typeface="Arial"/>
              <a:ea typeface="Arial"/>
              <a:cs typeface="Arial"/>
              <a:sym typeface="Arial"/>
            </a:endParaRPr>
          </a:p>
          <a:p>
            <a:pPr marL="0" indent="-69850">
              <a:lnSpc>
                <a:spcPct val="100000"/>
              </a:lnSpc>
              <a:spcAft>
                <a:spcPts val="0"/>
              </a:spcAft>
              <a:buClr>
                <a:schemeClr val="dk2"/>
              </a:buClr>
              <a:buSzPts val="1100"/>
              <a:buNone/>
            </a:pPr>
            <a:r>
              <a:rPr lang="en" sz="1800" dirty="0">
                <a:latin typeface="Arial"/>
                <a:ea typeface="Arial"/>
                <a:cs typeface="Arial"/>
                <a:sym typeface="Arial"/>
              </a:rPr>
              <a:t>Feelings are hurt</a:t>
            </a:r>
          </a:p>
          <a:p>
            <a:pPr marL="0" indent="-69850">
              <a:lnSpc>
                <a:spcPct val="100000"/>
              </a:lnSpc>
              <a:spcAft>
                <a:spcPts val="0"/>
              </a:spcAft>
              <a:buClr>
                <a:schemeClr val="dk2"/>
              </a:buClr>
              <a:buSzPts val="1100"/>
              <a:buNone/>
            </a:pPr>
            <a:endParaRPr lang="en" sz="1800" dirty="0">
              <a:latin typeface="Arial"/>
              <a:ea typeface="Arial"/>
              <a:cs typeface="Arial"/>
              <a:sym typeface="Arial"/>
            </a:endParaRPr>
          </a:p>
          <a:p>
            <a:pPr marL="0" marR="0" lvl="0" indent="-69850" algn="l" rtl="0">
              <a:lnSpc>
                <a:spcPct val="100000"/>
              </a:lnSpc>
              <a:spcBef>
                <a:spcPts val="0"/>
              </a:spcBef>
              <a:spcAft>
                <a:spcPts val="0"/>
              </a:spcAft>
              <a:buClr>
                <a:schemeClr val="dk2"/>
              </a:buClr>
              <a:buSzPts val="1100"/>
              <a:buFont typeface="Arial"/>
              <a:buNone/>
            </a:pPr>
            <a:r>
              <a:rPr lang="en" sz="1800" i="0" u="none" strike="noStrike" cap="none" dirty="0">
                <a:solidFill>
                  <a:srgbClr val="194EBF"/>
                </a:solidFill>
                <a:latin typeface="Arial"/>
                <a:ea typeface="Arial"/>
                <a:cs typeface="Arial"/>
                <a:sym typeface="Arial"/>
              </a:rPr>
              <a:t>Avoiding Blame</a:t>
            </a:r>
          </a:p>
          <a:p>
            <a:pPr marL="0" marR="0" lvl="0" indent="-88900" algn="l" rtl="0">
              <a:lnSpc>
                <a:spcPct val="100000"/>
              </a:lnSpc>
              <a:spcBef>
                <a:spcPts val="1600"/>
              </a:spcBef>
              <a:spcAft>
                <a:spcPts val="0"/>
              </a:spcAft>
              <a:buClr>
                <a:srgbClr val="194EBF"/>
              </a:buClr>
              <a:buSzPts val="1400"/>
              <a:buFont typeface="Helvetica Neue"/>
              <a:buNone/>
            </a:pPr>
            <a:r>
              <a:rPr lang="en" sz="1800" i="0" u="none" strike="noStrike" cap="none" dirty="0">
                <a:solidFill>
                  <a:srgbClr val="194EBF"/>
                </a:solidFill>
                <a:latin typeface="Arial"/>
                <a:ea typeface="Arial"/>
                <a:cs typeface="Arial"/>
                <a:sym typeface="Arial"/>
              </a:rPr>
              <a:t>Problem </a:t>
            </a:r>
            <a:r>
              <a:rPr lang="en-US" sz="1800" i="0" u="none" strike="noStrike" cap="none" dirty="0">
                <a:solidFill>
                  <a:srgbClr val="194EBF"/>
                </a:solidFill>
                <a:latin typeface="Arial"/>
                <a:ea typeface="Arial"/>
                <a:cs typeface="Arial"/>
                <a:sym typeface="Arial"/>
              </a:rPr>
              <a:t>is passed on, not solved</a:t>
            </a:r>
            <a:endParaRPr lang="en" sz="1800" i="0" u="none" strike="noStrike" cap="none" dirty="0">
              <a:solidFill>
                <a:srgbClr val="194EBF"/>
              </a:solidFill>
              <a:latin typeface="Arial"/>
              <a:ea typeface="Arial"/>
              <a:cs typeface="Arial"/>
              <a:sym typeface="Arial"/>
            </a:endParaRPr>
          </a:p>
        </p:txBody>
      </p:sp>
      <p:sp>
        <p:nvSpPr>
          <p:cNvPr id="102" name="Shape 102"/>
          <p:cNvSpPr txBox="1">
            <a:spLocks noGrp="1"/>
          </p:cNvSpPr>
          <p:nvPr>
            <p:ph type="body" idx="1"/>
          </p:nvPr>
        </p:nvSpPr>
        <p:spPr>
          <a:xfrm>
            <a:off x="2402700" y="1439950"/>
            <a:ext cx="3071400" cy="478500"/>
          </a:xfrm>
          <a:prstGeom prst="rect">
            <a:avLst/>
          </a:prstGeom>
          <a:noFill/>
          <a:ln>
            <a:noFill/>
          </a:ln>
        </p:spPr>
        <p:txBody>
          <a:bodyPr wrap="square" lIns="91425" tIns="91425" rIns="91425" bIns="91425" anchor="t" anchorCtr="0">
            <a:noAutofit/>
          </a:bodyPr>
          <a:lstStyle/>
          <a:p>
            <a:pPr marL="0" marR="0" lvl="0" indent="-88900" algn="l" rtl="0">
              <a:lnSpc>
                <a:spcPct val="115000"/>
              </a:lnSpc>
              <a:spcBef>
                <a:spcPts val="0"/>
              </a:spcBef>
              <a:spcAft>
                <a:spcPts val="0"/>
              </a:spcAft>
              <a:buClr>
                <a:srgbClr val="194EBF"/>
              </a:buClr>
              <a:buSzPts val="1400"/>
              <a:buFont typeface="Helvetica Neue"/>
              <a:buNone/>
            </a:pPr>
            <a:r>
              <a:rPr lang="en" sz="2100" b="1" i="0" u="none" strike="noStrike" cap="none">
                <a:solidFill>
                  <a:srgbClr val="3AC1CD"/>
                </a:solidFill>
                <a:latin typeface="Arial"/>
                <a:ea typeface="Arial"/>
                <a:cs typeface="Arial"/>
                <a:sym typeface="Arial"/>
              </a:rPr>
              <a:t>Telling</a:t>
            </a:r>
          </a:p>
        </p:txBody>
      </p:sp>
      <p:sp>
        <p:nvSpPr>
          <p:cNvPr id="103" name="Shape 103"/>
          <p:cNvSpPr txBox="1">
            <a:spLocks noGrp="1"/>
          </p:cNvSpPr>
          <p:nvPr>
            <p:ph type="body" idx="1"/>
          </p:nvPr>
        </p:nvSpPr>
        <p:spPr>
          <a:xfrm>
            <a:off x="5650575" y="1439950"/>
            <a:ext cx="3071400" cy="478500"/>
          </a:xfrm>
          <a:prstGeom prst="rect">
            <a:avLst/>
          </a:prstGeom>
          <a:noFill/>
          <a:ln>
            <a:noFill/>
          </a:ln>
        </p:spPr>
        <p:txBody>
          <a:bodyPr wrap="square" lIns="91425" tIns="91425" rIns="91425" bIns="91425" anchor="t" anchorCtr="0">
            <a:noAutofit/>
          </a:bodyPr>
          <a:lstStyle/>
          <a:p>
            <a:pPr marL="0" marR="0" lvl="0" indent="-88900" algn="l" rtl="0">
              <a:lnSpc>
                <a:spcPct val="115000"/>
              </a:lnSpc>
              <a:spcBef>
                <a:spcPts val="0"/>
              </a:spcBef>
              <a:spcAft>
                <a:spcPts val="0"/>
              </a:spcAft>
              <a:buClr>
                <a:srgbClr val="194EBF"/>
              </a:buClr>
              <a:buSzPts val="1400"/>
              <a:buFont typeface="Helvetica Neue"/>
              <a:buNone/>
            </a:pPr>
            <a:r>
              <a:rPr lang="en" sz="2100" b="1">
                <a:solidFill>
                  <a:srgbClr val="3AC1CD"/>
                </a:solidFill>
                <a:latin typeface="Arial"/>
                <a:ea typeface="Arial"/>
                <a:cs typeface="Arial"/>
                <a:sym typeface="Arial"/>
              </a:rPr>
              <a:t>Gossiping</a:t>
            </a:r>
          </a:p>
        </p:txBody>
      </p:sp>
      <p:pic>
        <p:nvPicPr>
          <p:cNvPr id="104" name="Shape 104"/>
          <p:cNvPicPr preferRelativeResize="0"/>
          <p:nvPr/>
        </p:nvPicPr>
        <p:blipFill>
          <a:blip r:embed="rId3">
            <a:alphaModFix/>
          </a:blip>
          <a:stretch>
            <a:fillRect/>
          </a:stretch>
        </p:blipFill>
        <p:spPr>
          <a:xfrm>
            <a:off x="240225" y="2290803"/>
            <a:ext cx="1986001" cy="1572544"/>
          </a:xfrm>
          <a:prstGeom prst="rect">
            <a:avLst/>
          </a:prstGeom>
          <a:noFill/>
          <a:ln>
            <a:noFill/>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
                                            <p:txEl>
                                              <p:pRg st="0" end="0"/>
                                            </p:txEl>
                                          </p:spTgt>
                                        </p:tgtEl>
                                        <p:attrNameLst>
                                          <p:attrName>style.visibility</p:attrName>
                                        </p:attrNameLst>
                                      </p:cBhvr>
                                      <p:to>
                                        <p:strVal val="visible"/>
                                      </p:to>
                                    </p:set>
                                    <p:animEffect transition="in" filter="fade">
                                      <p:cBhvr>
                                        <p:cTn id="7" dur="750"/>
                                        <p:tgtEl>
                                          <p:spTgt spid="10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3">
                                            <p:txEl>
                                              <p:pRg st="0" end="0"/>
                                            </p:txEl>
                                          </p:spTgt>
                                        </p:tgtEl>
                                        <p:attrNameLst>
                                          <p:attrName>style.visibility</p:attrName>
                                        </p:attrNameLst>
                                      </p:cBhvr>
                                      <p:to>
                                        <p:strVal val="visible"/>
                                      </p:to>
                                    </p:set>
                                    <p:animEffect transition="in" filter="fade">
                                      <p:cBhvr>
                                        <p:cTn id="10" dur="500"/>
                                        <p:tgtEl>
                                          <p:spTgt spid="1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ctrTitle"/>
          </p:nvPr>
        </p:nvSpPr>
        <p:spPr>
          <a:xfrm>
            <a:off x="2371725" y="630225"/>
            <a:ext cx="6331500" cy="1542000"/>
          </a:xfrm>
          <a:prstGeom prst="rect">
            <a:avLst/>
          </a:prstGeom>
          <a:noFill/>
          <a:ln>
            <a:noFill/>
          </a:ln>
        </p:spPr>
        <p:txBody>
          <a:bodyPr wrap="square" lIns="91425" tIns="91425" rIns="91425" bIns="91425" anchor="t" anchorCtr="0">
            <a:noAutofit/>
          </a:bodyPr>
          <a:lstStyle/>
          <a:p>
            <a:pPr marL="0" marR="0" lvl="0" indent="-304800" algn="l" rtl="0">
              <a:lnSpc>
                <a:spcPct val="100000"/>
              </a:lnSpc>
              <a:spcBef>
                <a:spcPts val="0"/>
              </a:spcBef>
              <a:spcAft>
                <a:spcPts val="0"/>
              </a:spcAft>
              <a:buClr>
                <a:srgbClr val="FFFFFF"/>
              </a:buClr>
              <a:buSzPts val="4800"/>
              <a:buFont typeface="Helvetica Neue"/>
              <a:buNone/>
            </a:pPr>
            <a:r>
              <a:rPr lang="en" sz="3600" i="0" u="none" strike="noStrike" cap="none">
                <a:solidFill>
                  <a:srgbClr val="FFFFFF"/>
                </a:solidFill>
                <a:latin typeface="Arial"/>
                <a:ea typeface="Arial"/>
                <a:cs typeface="Arial"/>
                <a:sym typeface="Arial"/>
              </a:rPr>
              <a:t>SafeVoice is for students who need help</a:t>
            </a:r>
          </a:p>
          <a:p>
            <a:pPr marL="0" marR="0" lvl="0" indent="-304800" algn="l" rtl="0">
              <a:lnSpc>
                <a:spcPct val="100000"/>
              </a:lnSpc>
              <a:spcBef>
                <a:spcPts val="0"/>
              </a:spcBef>
              <a:spcAft>
                <a:spcPts val="0"/>
              </a:spcAft>
              <a:buClr>
                <a:srgbClr val="FFFFFF"/>
              </a:buClr>
              <a:buSzPts val="4800"/>
              <a:buFont typeface="Helvetica Neue"/>
              <a:buNone/>
            </a:pPr>
            <a:endParaRPr sz="3600" b="1" i="0" u="none" strike="noStrike" cap="none">
              <a:solidFill>
                <a:srgbClr val="FFFFFF"/>
              </a:solidFill>
              <a:latin typeface="Helvetica Neue"/>
              <a:ea typeface="Helvetica Neue"/>
              <a:cs typeface="Helvetica Neue"/>
              <a:sym typeface="Helvetica Neue"/>
            </a:endParaRPr>
          </a:p>
          <a:p>
            <a:pPr marL="0" marR="0" lvl="0" indent="-304800" algn="l" rtl="0">
              <a:lnSpc>
                <a:spcPct val="100000"/>
              </a:lnSpc>
              <a:spcBef>
                <a:spcPts val="0"/>
              </a:spcBef>
              <a:spcAft>
                <a:spcPts val="0"/>
              </a:spcAft>
              <a:buClr>
                <a:srgbClr val="FFFFFF"/>
              </a:buClr>
              <a:buSzPts val="4800"/>
              <a:buFont typeface="Helvetica Neue"/>
              <a:buNone/>
            </a:pPr>
            <a:endParaRPr sz="3600" b="1" i="0" u="none" strike="noStrike" cap="none">
              <a:solidFill>
                <a:srgbClr val="FFFFFF"/>
              </a:solidFill>
              <a:latin typeface="Helvetica Neue"/>
              <a:ea typeface="Helvetica Neue"/>
              <a:cs typeface="Helvetica Neue"/>
              <a:sym typeface="Helvetica Neue"/>
            </a:endParaRPr>
          </a:p>
        </p:txBody>
      </p:sp>
      <p:sp>
        <p:nvSpPr>
          <p:cNvPr id="110" name="Shape 110"/>
          <p:cNvSpPr txBox="1">
            <a:spLocks noGrp="1"/>
          </p:cNvSpPr>
          <p:nvPr>
            <p:ph type="body" idx="4294967295"/>
          </p:nvPr>
        </p:nvSpPr>
        <p:spPr>
          <a:xfrm>
            <a:off x="2400300" y="2172225"/>
            <a:ext cx="5420700" cy="2014200"/>
          </a:xfrm>
          <a:prstGeom prst="rect">
            <a:avLst/>
          </a:prstGeom>
          <a:noFill/>
          <a:ln>
            <a:noFill/>
          </a:ln>
        </p:spPr>
        <p:txBody>
          <a:bodyPr wrap="square" lIns="91425" tIns="91425" rIns="91425" bIns="91425" anchor="t" anchorCtr="0">
            <a:noAutofit/>
          </a:bodyPr>
          <a:lstStyle/>
          <a:p>
            <a:pPr marL="457200" marR="0" lvl="0" indent="-342900" algn="l" rtl="0">
              <a:lnSpc>
                <a:spcPct val="115000"/>
              </a:lnSpc>
              <a:spcBef>
                <a:spcPts val="0"/>
              </a:spcBef>
              <a:spcAft>
                <a:spcPts val="0"/>
              </a:spcAft>
              <a:buClr>
                <a:srgbClr val="FFFFFF"/>
              </a:buClr>
              <a:buSzPts val="1800"/>
              <a:buFont typeface="Arial"/>
              <a:buChar char="●"/>
            </a:pPr>
            <a:r>
              <a:rPr lang="en" i="0" u="none" strike="noStrike" cap="none">
                <a:solidFill>
                  <a:srgbClr val="FFFFFF"/>
                </a:solidFill>
                <a:latin typeface="Arial"/>
                <a:ea typeface="Arial"/>
                <a:cs typeface="Arial"/>
                <a:sym typeface="Arial"/>
              </a:rPr>
              <a:t>The SafeVoice program is anonymous</a:t>
            </a:r>
          </a:p>
          <a:p>
            <a:pPr marL="457200" marR="0" lvl="0" indent="-342900" algn="l" rtl="0">
              <a:lnSpc>
                <a:spcPct val="115000"/>
              </a:lnSpc>
              <a:spcBef>
                <a:spcPts val="1000"/>
              </a:spcBef>
              <a:spcAft>
                <a:spcPts val="0"/>
              </a:spcAft>
              <a:buClr>
                <a:srgbClr val="FFFFFF"/>
              </a:buClr>
              <a:buSzPts val="1800"/>
              <a:buFont typeface="Arial"/>
              <a:buChar char="●"/>
            </a:pPr>
            <a:r>
              <a:rPr lang="en" i="0" u="none" strike="noStrike" cap="none">
                <a:solidFill>
                  <a:srgbClr val="FFFFFF"/>
                </a:solidFill>
                <a:latin typeface="Arial"/>
                <a:ea typeface="Arial"/>
                <a:cs typeface="Arial"/>
                <a:sym typeface="Arial"/>
              </a:rPr>
              <a:t>When a student contacts SafeVoice with a concern it will ALWAYS be taken seriously and responded to by trained professionals</a:t>
            </a:r>
          </a:p>
          <a:p>
            <a:pPr marL="457200" marR="0" lvl="0" indent="-342900" algn="l" rtl="0">
              <a:lnSpc>
                <a:spcPct val="115000"/>
              </a:lnSpc>
              <a:spcBef>
                <a:spcPts val="1000"/>
              </a:spcBef>
              <a:spcAft>
                <a:spcPts val="0"/>
              </a:spcAft>
              <a:buClr>
                <a:srgbClr val="FFFFFF"/>
              </a:buClr>
              <a:buSzPts val="1800"/>
              <a:buFont typeface="Arial"/>
              <a:buChar char="●"/>
            </a:pPr>
            <a:r>
              <a:rPr lang="en">
                <a:solidFill>
                  <a:srgbClr val="FFFFFF"/>
                </a:solidFill>
                <a:latin typeface="Arial"/>
                <a:ea typeface="Arial"/>
                <a:cs typeface="Arial"/>
                <a:sym typeface="Arial"/>
              </a:rPr>
              <a:t>Reports are received live</a:t>
            </a:r>
            <a:r>
              <a:rPr lang="en" i="0" u="none" strike="noStrike" cap="none">
                <a:solidFill>
                  <a:srgbClr val="FFFFFF"/>
                </a:solidFill>
                <a:latin typeface="Arial"/>
                <a:ea typeface="Arial"/>
                <a:cs typeface="Arial"/>
                <a:sym typeface="Arial"/>
              </a:rPr>
              <a:t> 24/7/365</a:t>
            </a:r>
          </a:p>
          <a:p>
            <a:pPr marL="0" marR="0" lvl="0" indent="-114300" algn="l" rtl="0">
              <a:lnSpc>
                <a:spcPct val="115000"/>
              </a:lnSpc>
              <a:spcBef>
                <a:spcPts val="1000"/>
              </a:spcBef>
              <a:spcAft>
                <a:spcPts val="0"/>
              </a:spcAft>
              <a:buClr>
                <a:srgbClr val="194EBF"/>
              </a:buClr>
              <a:buSzPts val="1800"/>
              <a:buFont typeface="Helvetica Neue"/>
              <a:buNone/>
            </a:pPr>
            <a:endParaRPr sz="1600" b="0" i="0" u="none" strike="noStrike" cap="none">
              <a:solidFill>
                <a:srgbClr val="FFFFFF"/>
              </a:solidFill>
              <a:latin typeface="Helvetica Neue"/>
              <a:ea typeface="Helvetica Neue"/>
              <a:cs typeface="Helvetica Neue"/>
              <a:sym typeface="Helvetica Neue"/>
            </a:endParaRPr>
          </a:p>
        </p:txBody>
      </p:sp>
      <p:pic>
        <p:nvPicPr>
          <p:cNvPr id="111" name="Shape 111"/>
          <p:cNvPicPr preferRelativeResize="0"/>
          <p:nvPr/>
        </p:nvPicPr>
        <p:blipFill rotWithShape="1">
          <a:blip r:embed="rId3">
            <a:alphaModFix/>
          </a:blip>
          <a:srcRect l="3505" r="3514"/>
          <a:stretch/>
        </p:blipFill>
        <p:spPr>
          <a:xfrm>
            <a:off x="7392675" y="3585050"/>
            <a:ext cx="1074700" cy="1074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2487525" y="371625"/>
            <a:ext cx="4519800" cy="1290900"/>
          </a:xfrm>
          <a:prstGeom prst="rect">
            <a:avLst/>
          </a:prstGeom>
        </p:spPr>
        <p:txBody>
          <a:bodyPr wrap="square" lIns="91425" tIns="91425" rIns="91425" bIns="91425" anchor="b" anchorCtr="0">
            <a:noAutofit/>
          </a:bodyPr>
          <a:lstStyle/>
          <a:p>
            <a:pPr marL="0" lvl="0" indent="0">
              <a:spcBef>
                <a:spcPts val="0"/>
              </a:spcBef>
              <a:buNone/>
            </a:pPr>
            <a:r>
              <a:rPr lang="en" sz="3600"/>
              <a:t>Who receives the </a:t>
            </a:r>
          </a:p>
          <a:p>
            <a:pPr marL="0" lvl="0" indent="0">
              <a:spcBef>
                <a:spcPts val="0"/>
              </a:spcBef>
              <a:buNone/>
            </a:pPr>
            <a:r>
              <a:rPr lang="en" sz="3600"/>
              <a:t>SafeVoice Reports?</a:t>
            </a:r>
          </a:p>
        </p:txBody>
      </p:sp>
      <p:sp>
        <p:nvSpPr>
          <p:cNvPr id="127" name="Shape 127"/>
          <p:cNvSpPr txBox="1">
            <a:spLocks noGrp="1"/>
          </p:cNvSpPr>
          <p:nvPr>
            <p:ph type="body" idx="1"/>
          </p:nvPr>
        </p:nvSpPr>
        <p:spPr>
          <a:xfrm>
            <a:off x="2487525" y="1772600"/>
            <a:ext cx="6295500" cy="28062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194EBF"/>
              </a:buClr>
              <a:buSzPts val="1800"/>
              <a:buFont typeface="Arial"/>
              <a:buChar char="●"/>
            </a:pPr>
            <a:r>
              <a:rPr lang="en" sz="1800" dirty="0">
                <a:solidFill>
                  <a:srgbClr val="194EBF"/>
                </a:solidFill>
                <a:latin typeface="Arial"/>
                <a:ea typeface="Arial"/>
                <a:cs typeface="Arial"/>
                <a:sym typeface="Arial"/>
              </a:rPr>
              <a:t>Law enforcement is engaged immediately for ‘911’ situations</a:t>
            </a:r>
          </a:p>
          <a:p>
            <a:pPr marL="457200" lvl="0" indent="-342900" rtl="0">
              <a:spcBef>
                <a:spcPts val="0"/>
              </a:spcBef>
              <a:spcAft>
                <a:spcPts val="0"/>
              </a:spcAft>
              <a:buClr>
                <a:srgbClr val="194EBF"/>
              </a:buClr>
              <a:buSzPts val="1800"/>
              <a:buFont typeface="Arial"/>
              <a:buChar char="●"/>
            </a:pPr>
            <a:r>
              <a:rPr lang="en" sz="1800" dirty="0">
                <a:solidFill>
                  <a:srgbClr val="194EBF"/>
                </a:solidFill>
                <a:latin typeface="Arial"/>
                <a:ea typeface="Arial"/>
                <a:cs typeface="Arial"/>
                <a:sym typeface="Arial"/>
              </a:rPr>
              <a:t>A team here at your school of administrators </a:t>
            </a:r>
            <a:r>
              <a:rPr lang="en-US" sz="1800" dirty="0">
                <a:solidFill>
                  <a:srgbClr val="194EBF"/>
                </a:solidFill>
                <a:latin typeface="Arial"/>
                <a:ea typeface="Arial"/>
                <a:cs typeface="Arial"/>
                <a:sym typeface="Arial"/>
              </a:rPr>
              <a:t>and</a:t>
            </a:r>
            <a:r>
              <a:rPr lang="en" sz="1800" dirty="0">
                <a:solidFill>
                  <a:srgbClr val="194EBF"/>
                </a:solidFill>
                <a:latin typeface="Arial"/>
                <a:ea typeface="Arial"/>
                <a:cs typeface="Arial"/>
                <a:sym typeface="Arial"/>
              </a:rPr>
              <a:t> counselors receive</a:t>
            </a:r>
            <a:r>
              <a:rPr lang="en-US" sz="1800" dirty="0">
                <a:solidFill>
                  <a:srgbClr val="194EBF"/>
                </a:solidFill>
                <a:latin typeface="Arial"/>
                <a:ea typeface="Arial"/>
                <a:cs typeface="Arial"/>
                <a:sym typeface="Arial"/>
              </a:rPr>
              <a:t>s</a:t>
            </a:r>
            <a:r>
              <a:rPr lang="en" sz="1800" dirty="0">
                <a:solidFill>
                  <a:srgbClr val="194EBF"/>
                </a:solidFill>
                <a:latin typeface="Arial"/>
                <a:ea typeface="Arial"/>
                <a:cs typeface="Arial"/>
                <a:sym typeface="Arial"/>
              </a:rPr>
              <a:t> the </a:t>
            </a:r>
            <a:r>
              <a:rPr lang="en" sz="1800" dirty="0">
                <a:latin typeface="Arial"/>
                <a:ea typeface="Arial"/>
                <a:cs typeface="Arial"/>
                <a:sym typeface="Arial"/>
              </a:rPr>
              <a:t>r</a:t>
            </a:r>
            <a:r>
              <a:rPr lang="en" sz="1800" dirty="0">
                <a:solidFill>
                  <a:srgbClr val="194EBF"/>
                </a:solidFill>
                <a:latin typeface="Arial"/>
                <a:ea typeface="Arial"/>
                <a:cs typeface="Arial"/>
                <a:sym typeface="Arial"/>
              </a:rPr>
              <a:t>eports multiple times a day and will start taking appropriate actions to intervene and support</a:t>
            </a:r>
          </a:p>
          <a:p>
            <a:pPr marL="457200" lvl="0" indent="-342900" rtl="0">
              <a:spcBef>
                <a:spcPts val="0"/>
              </a:spcBef>
              <a:spcAft>
                <a:spcPts val="0"/>
              </a:spcAft>
              <a:buClr>
                <a:srgbClr val="194EBF"/>
              </a:buClr>
              <a:buSzPts val="1800"/>
              <a:buFont typeface="Arial"/>
              <a:buChar char="●"/>
            </a:pPr>
            <a:r>
              <a:rPr lang="en" sz="1800" dirty="0">
                <a:solidFill>
                  <a:srgbClr val="194EBF"/>
                </a:solidFill>
                <a:latin typeface="Arial"/>
                <a:ea typeface="Arial"/>
                <a:cs typeface="Arial"/>
                <a:sym typeface="Arial"/>
              </a:rPr>
              <a:t>You won’t hear directly about the response because reporting is anonymous, but you can feel better knowing you stood up for a friend</a:t>
            </a:r>
          </a:p>
          <a:p>
            <a:pPr marL="76200" lvl="0" indent="0">
              <a:spcBef>
                <a:spcPts val="0"/>
              </a:spcBef>
              <a:buNone/>
            </a:pPr>
            <a:endParaRPr dirty="0"/>
          </a:p>
        </p:txBody>
      </p:sp>
      <p:pic>
        <p:nvPicPr>
          <p:cNvPr id="4" name="Shape 72">
            <a:extLst>
              <a:ext uri="{FF2B5EF4-FFF2-40B4-BE49-F238E27FC236}">
                <a16:creationId xmlns:a16="http://schemas.microsoft.com/office/drawing/2014/main" xmlns="" id="{109422AE-C8C6-453A-A89D-D503822D3EC1}"/>
              </a:ext>
            </a:extLst>
          </p:cNvPr>
          <p:cNvPicPr preferRelativeResize="0"/>
          <p:nvPr/>
        </p:nvPicPr>
        <p:blipFill rotWithShape="1">
          <a:blip r:embed="rId3">
            <a:alphaModFix/>
          </a:blip>
          <a:srcRect/>
          <a:stretch/>
        </p:blipFill>
        <p:spPr>
          <a:xfrm>
            <a:off x="195944" y="2813178"/>
            <a:ext cx="2453950" cy="158483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idx="4294967295"/>
          </p:nvPr>
        </p:nvSpPr>
        <p:spPr>
          <a:xfrm>
            <a:off x="414075" y="1779550"/>
            <a:ext cx="2370900" cy="731100"/>
          </a:xfrm>
          <a:prstGeom prst="rect">
            <a:avLst/>
          </a:prstGeom>
          <a:noFill/>
          <a:ln>
            <a:noFill/>
          </a:ln>
        </p:spPr>
        <p:txBody>
          <a:bodyPr wrap="square" lIns="91425" tIns="91425" rIns="91425" bIns="91425" anchor="t" anchorCtr="0">
            <a:noAutofit/>
          </a:bodyPr>
          <a:lstStyle/>
          <a:p>
            <a:pPr marL="0" marR="0" lvl="0" indent="-69850" algn="l" rtl="0">
              <a:lnSpc>
                <a:spcPct val="100000"/>
              </a:lnSpc>
              <a:spcBef>
                <a:spcPts val="0"/>
              </a:spcBef>
              <a:spcAft>
                <a:spcPts val="0"/>
              </a:spcAft>
              <a:buClr>
                <a:srgbClr val="000000"/>
              </a:buClr>
              <a:buSzPts val="1100"/>
              <a:buFont typeface="Arial"/>
              <a:buNone/>
            </a:pPr>
            <a:r>
              <a:rPr lang="en" sz="3600" i="0" u="none" strike="noStrike" cap="none">
                <a:solidFill>
                  <a:srgbClr val="194EBF"/>
                </a:solidFill>
                <a:latin typeface="Arial"/>
                <a:ea typeface="Arial"/>
                <a:cs typeface="Arial"/>
                <a:sym typeface="Arial"/>
              </a:rPr>
              <a:t>But, why?</a:t>
            </a:r>
          </a:p>
        </p:txBody>
      </p:sp>
      <p:sp>
        <p:nvSpPr>
          <p:cNvPr id="133" name="Shape 133"/>
          <p:cNvSpPr txBox="1">
            <a:spLocks noGrp="1"/>
          </p:cNvSpPr>
          <p:nvPr>
            <p:ph type="subTitle" idx="1"/>
          </p:nvPr>
        </p:nvSpPr>
        <p:spPr>
          <a:xfrm>
            <a:off x="2371735" y="3447050"/>
            <a:ext cx="4049700" cy="1241700"/>
          </a:xfrm>
          <a:prstGeom prst="rect">
            <a:avLst/>
          </a:prstGeom>
          <a:noFill/>
          <a:ln>
            <a:noFill/>
          </a:ln>
        </p:spPr>
        <p:txBody>
          <a:bodyPr wrap="square" lIns="91425" tIns="91425" rIns="91425" bIns="91425" anchor="b" anchorCtr="0">
            <a:noAutofit/>
          </a:bodyPr>
          <a:lstStyle/>
          <a:p>
            <a:pPr marL="0" marR="0" lvl="0" indent="-88900" algn="l" rtl="0">
              <a:lnSpc>
                <a:spcPct val="100000"/>
              </a:lnSpc>
              <a:spcBef>
                <a:spcPts val="0"/>
              </a:spcBef>
              <a:spcAft>
                <a:spcPts val="0"/>
              </a:spcAft>
              <a:buClr>
                <a:srgbClr val="194EBF"/>
              </a:buClr>
              <a:buSzPts val="1400"/>
              <a:buFont typeface="Helvetica Neue"/>
              <a:buNone/>
            </a:pPr>
            <a:r>
              <a:rPr lang="en" sz="1800" i="0" u="none" strike="noStrike" cap="none">
                <a:solidFill>
                  <a:srgbClr val="194EBF"/>
                </a:solidFill>
                <a:latin typeface="Arial"/>
                <a:ea typeface="Arial"/>
                <a:cs typeface="Arial"/>
                <a:sym typeface="Arial"/>
              </a:rPr>
              <a:t>Be Courageous. Be the Change</a:t>
            </a:r>
            <a:r>
              <a:rPr lang="en" sz="1400" i="0" u="none" strike="noStrike" cap="none">
                <a:solidFill>
                  <a:srgbClr val="194EBF"/>
                </a:solidFill>
                <a:latin typeface="Arial"/>
                <a:ea typeface="Arial"/>
                <a:cs typeface="Arial"/>
                <a:sym typeface="Arial"/>
              </a:rPr>
              <a:t>.</a:t>
            </a:r>
          </a:p>
        </p:txBody>
      </p:sp>
      <p:pic>
        <p:nvPicPr>
          <p:cNvPr id="134" name="Shape 134"/>
          <p:cNvPicPr preferRelativeResize="0"/>
          <p:nvPr/>
        </p:nvPicPr>
        <p:blipFill rotWithShape="1">
          <a:blip r:embed="rId3">
            <a:alphaModFix/>
          </a:blip>
          <a:srcRect/>
          <a:stretch/>
        </p:blipFill>
        <p:spPr>
          <a:xfrm>
            <a:off x="4687725" y="789950"/>
            <a:ext cx="2657099" cy="2657099"/>
          </a:xfrm>
          <a:prstGeom prst="rect">
            <a:avLst/>
          </a:prstGeom>
          <a:noFill/>
          <a:ln>
            <a:noFill/>
          </a:ln>
        </p:spPr>
      </p:pic>
      <p:sp>
        <p:nvSpPr>
          <p:cNvPr id="135" name="Shape 135" title="DCC Safe2Tell Msg">
            <a:hlinkClick r:id="rId4"/>
          </p:cNvPr>
          <p:cNvSpPr/>
          <p:nvPr/>
        </p:nvSpPr>
        <p:spPr>
          <a:xfrm>
            <a:off x="3520625" y="385924"/>
            <a:ext cx="4991300" cy="3743475"/>
          </a:xfrm>
          <a:prstGeom prst="rect">
            <a:avLst/>
          </a:prstGeom>
          <a:blipFill rotWithShape="1">
            <a:blip r:embed="rId5">
              <a:alphaModFix/>
            </a:blip>
            <a:stretch>
              <a:fillRect/>
            </a:stretch>
          </a:blipFill>
          <a:ln>
            <a:noFill/>
          </a:ln>
        </p:spPr>
        <p:txBody>
          <a:bodyPr wrap="square" lIns="91425" tIns="91425" rIns="91425" bIns="91425" anchor="ctr" anchorCtr="0">
            <a:noAutofit/>
          </a:bodyPr>
          <a:lstStyle/>
          <a:p>
            <a:pPr marL="0" lvl="0" indent="0">
              <a:spcBef>
                <a:spcPts val="0"/>
              </a:spcBef>
              <a:buNone/>
            </a:pPr>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animEffect transition="in" filter="fade">
                                      <p:cBhvr>
                                        <p:cTn id="7" dur="1250"/>
                                        <p:tgtEl>
                                          <p:spTgt spid="1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p:nvPr/>
        </p:nvSpPr>
        <p:spPr>
          <a:xfrm>
            <a:off x="4534350" y="-25025"/>
            <a:ext cx="4609800" cy="5168400"/>
          </a:xfrm>
          <a:prstGeom prst="rect">
            <a:avLst/>
          </a:prstGeom>
          <a:solidFill>
            <a:srgbClr val="FFFFFF"/>
          </a:solidFill>
          <a:ln>
            <a:noFill/>
          </a:ln>
        </p:spPr>
        <p:txBody>
          <a:bodyPr wrap="square" lIns="91425" tIns="91425" rIns="91425" bIns="91425" anchor="ctr" anchorCtr="0">
            <a:noAutofit/>
          </a:bodyPr>
          <a:lstStyle/>
          <a:p>
            <a:pPr marL="0" marR="0" lvl="0" indent="-8890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1" name="Shape 141"/>
          <p:cNvSpPr txBox="1">
            <a:spLocks noGrp="1"/>
          </p:cNvSpPr>
          <p:nvPr>
            <p:ph type="title"/>
          </p:nvPr>
        </p:nvSpPr>
        <p:spPr>
          <a:xfrm>
            <a:off x="787836" y="118782"/>
            <a:ext cx="3658433" cy="2348400"/>
          </a:xfrm>
          <a:prstGeom prst="rect">
            <a:avLst/>
          </a:prstGeom>
          <a:noFill/>
          <a:ln>
            <a:noFill/>
          </a:ln>
        </p:spPr>
        <p:txBody>
          <a:bodyPr wrap="square" lIns="91425" tIns="91425" rIns="91425" bIns="91425" anchor="b" anchorCtr="0">
            <a:noAutofit/>
          </a:bodyPr>
          <a:lstStyle/>
          <a:p>
            <a:pPr marL="0" marR="0" lvl="0" indent="-228600" algn="l" rtl="0">
              <a:lnSpc>
                <a:spcPct val="100000"/>
              </a:lnSpc>
              <a:spcBef>
                <a:spcPts val="0"/>
              </a:spcBef>
              <a:spcAft>
                <a:spcPts val="0"/>
              </a:spcAft>
              <a:buClr>
                <a:srgbClr val="194EBF"/>
              </a:buClr>
              <a:buSzPts val="3600"/>
              <a:buFont typeface="Helvetica Neue"/>
              <a:buNone/>
            </a:pPr>
            <a:r>
              <a:rPr lang="en" dirty="0">
                <a:latin typeface="Arial"/>
                <a:ea typeface="Arial"/>
                <a:cs typeface="Arial"/>
                <a:sym typeface="Arial"/>
              </a:rPr>
              <a:t>So… </a:t>
            </a:r>
            <a:r>
              <a:rPr lang="en" i="0" u="none" strike="noStrike" cap="none" dirty="0">
                <a:solidFill>
                  <a:srgbClr val="194EBF"/>
                </a:solidFill>
                <a:latin typeface="Arial"/>
                <a:ea typeface="Arial"/>
                <a:cs typeface="Arial"/>
                <a:sym typeface="Arial"/>
              </a:rPr>
              <a:t>Hey Students, Take Out Your Cell Phones</a:t>
            </a:r>
          </a:p>
        </p:txBody>
      </p:sp>
      <p:pic>
        <p:nvPicPr>
          <p:cNvPr id="142" name="Shape 142"/>
          <p:cNvPicPr preferRelativeResize="0"/>
          <p:nvPr/>
        </p:nvPicPr>
        <p:blipFill rotWithShape="1">
          <a:blip r:embed="rId3">
            <a:alphaModFix/>
          </a:blip>
          <a:srcRect l="16861" t="4712" r="16861"/>
          <a:stretch/>
        </p:blipFill>
        <p:spPr>
          <a:xfrm>
            <a:off x="5033888" y="-25025"/>
            <a:ext cx="3610726" cy="5171675"/>
          </a:xfrm>
          <a:prstGeom prst="rect">
            <a:avLst/>
          </a:prstGeom>
          <a:noFill/>
          <a:ln>
            <a:noFill/>
          </a:ln>
        </p:spPr>
      </p:pic>
      <p:sp>
        <p:nvSpPr>
          <p:cNvPr id="143" name="Shape 143"/>
          <p:cNvSpPr txBox="1"/>
          <p:nvPr/>
        </p:nvSpPr>
        <p:spPr>
          <a:xfrm>
            <a:off x="825937" y="2933014"/>
            <a:ext cx="4106084" cy="742935"/>
          </a:xfrm>
          <a:prstGeom prst="rect">
            <a:avLst/>
          </a:prstGeom>
          <a:noFill/>
          <a:ln>
            <a:noFill/>
          </a:ln>
        </p:spPr>
        <p:txBody>
          <a:bodyPr wrap="square" lIns="91425" tIns="91425" rIns="91425" bIns="91425" anchor="ctr" anchorCtr="0">
            <a:noAutofit/>
          </a:bodyPr>
          <a:lstStyle/>
          <a:p>
            <a:pPr marL="0" lvl="0" indent="0" rtl="0">
              <a:spcBef>
                <a:spcPts val="0"/>
              </a:spcBef>
              <a:buNone/>
            </a:pPr>
            <a:r>
              <a:rPr lang="en" sz="2000" b="1" dirty="0">
                <a:solidFill>
                  <a:srgbClr val="3AC1CD"/>
                </a:solidFill>
              </a:rPr>
              <a:t>And 1,2,3….Download.</a:t>
            </a:r>
          </a:p>
          <a:p>
            <a:pPr marL="0" lvl="0" indent="0" rtl="0">
              <a:spcBef>
                <a:spcPts val="0"/>
              </a:spcBef>
              <a:buNone/>
            </a:pPr>
            <a:endParaRPr lang="en" sz="1800" b="1" dirty="0">
              <a:solidFill>
                <a:srgbClr val="3AC1CD"/>
              </a:solidFill>
            </a:endParaRPr>
          </a:p>
          <a:p>
            <a:pPr marL="0" lvl="0" indent="0" rtl="0">
              <a:spcBef>
                <a:spcPts val="0"/>
              </a:spcBef>
              <a:buNone/>
            </a:pPr>
            <a:r>
              <a:rPr lang="en" sz="2000" b="1" dirty="0">
                <a:solidFill>
                  <a:srgbClr val="3AC1CD"/>
                </a:solidFill>
              </a:rPr>
              <a:t>Be ready to protect a friend, </a:t>
            </a:r>
            <a:r>
              <a:rPr lang="en-US" sz="2000" b="1" dirty="0">
                <a:solidFill>
                  <a:srgbClr val="3AC1CD"/>
                </a:solidFill>
              </a:rPr>
              <a:t>your school, or yourself</a:t>
            </a:r>
            <a:endParaRPr lang="en" sz="2000" b="1" dirty="0">
              <a:solidFill>
                <a:srgbClr val="3AC1CD"/>
              </a:solidFill>
            </a:endParaRPr>
          </a:p>
          <a:p>
            <a:pPr marL="0" lvl="0" indent="0" rtl="0">
              <a:spcBef>
                <a:spcPts val="0"/>
              </a:spcBef>
              <a:buNone/>
            </a:pPr>
            <a:endParaRPr lang="en" sz="1800" b="1" dirty="0">
              <a:solidFill>
                <a:srgbClr val="3AC1CD"/>
              </a:solidFill>
            </a:endParaRPr>
          </a:p>
        </p:txBody>
      </p:sp>
      <p:sp>
        <p:nvSpPr>
          <p:cNvPr id="2" name="Rectangle 1">
            <a:extLst>
              <a:ext uri="{FF2B5EF4-FFF2-40B4-BE49-F238E27FC236}">
                <a16:creationId xmlns:a16="http://schemas.microsoft.com/office/drawing/2014/main" xmlns="" id="{08F879C6-D6FE-42FE-A8CE-9F66562F733F}"/>
              </a:ext>
            </a:extLst>
          </p:cNvPr>
          <p:cNvSpPr/>
          <p:nvPr/>
        </p:nvSpPr>
        <p:spPr>
          <a:xfrm>
            <a:off x="825937" y="4206551"/>
            <a:ext cx="4572000" cy="634533"/>
          </a:xfrm>
          <a:prstGeom prst="rect">
            <a:avLst/>
          </a:prstGeom>
        </p:spPr>
        <p:txBody>
          <a:bodyPr>
            <a:spAutoFit/>
          </a:bodyPr>
          <a:lstStyle/>
          <a:p>
            <a:pPr lvl="0" indent="-76200">
              <a:lnSpc>
                <a:spcPct val="115000"/>
              </a:lnSpc>
              <a:buClr>
                <a:srgbClr val="194EBF"/>
              </a:buClr>
              <a:buSzPts val="1200"/>
            </a:pPr>
            <a:r>
              <a:rPr lang="en-US" sz="1600" b="1" dirty="0">
                <a:solidFill>
                  <a:srgbClr val="194EBF"/>
                </a:solidFill>
              </a:rPr>
              <a:t>Call 833-216-SAFE (7233)</a:t>
            </a:r>
          </a:p>
          <a:p>
            <a:pPr lvl="0" indent="-76200">
              <a:lnSpc>
                <a:spcPct val="115000"/>
              </a:lnSpc>
              <a:buClr>
                <a:srgbClr val="194EBF"/>
              </a:buClr>
              <a:buSzPts val="1200"/>
            </a:pPr>
            <a:r>
              <a:rPr lang="en-US" sz="1600" b="1" dirty="0">
                <a:solidFill>
                  <a:srgbClr val="194EBF"/>
                </a:solidFill>
              </a:rPr>
              <a:t>www.safevoicenv.org </a:t>
            </a:r>
          </a:p>
        </p:txBody>
      </p:sp>
      <p:pic>
        <p:nvPicPr>
          <p:cNvPr id="7" name="Shape 93">
            <a:extLst>
              <a:ext uri="{FF2B5EF4-FFF2-40B4-BE49-F238E27FC236}">
                <a16:creationId xmlns:a16="http://schemas.microsoft.com/office/drawing/2014/main" xmlns="" id="{BFEA2E8B-8175-41B6-A49E-931944715B1F}"/>
              </a:ext>
            </a:extLst>
          </p:cNvPr>
          <p:cNvPicPr preferRelativeResize="0"/>
          <p:nvPr/>
        </p:nvPicPr>
        <p:blipFill rotWithShape="1">
          <a:blip r:embed="rId4">
            <a:alphaModFix/>
          </a:blip>
          <a:srcRect/>
          <a:stretch/>
        </p:blipFill>
        <p:spPr>
          <a:xfrm>
            <a:off x="6433458" y="513184"/>
            <a:ext cx="787643" cy="811763"/>
          </a:xfrm>
          <a:prstGeom prst="rect">
            <a:avLst/>
          </a:prstGeom>
          <a:noFill/>
          <a:ln>
            <a:noFill/>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1"/>
                                        </p:tgtEl>
                                        <p:attrNameLst>
                                          <p:attrName>style.visibility</p:attrName>
                                        </p:attrNameLst>
                                      </p:cBhvr>
                                      <p:to>
                                        <p:strVal val="visible"/>
                                      </p:to>
                                    </p:set>
                                    <p:animEffect transition="in" filter="fade">
                                      <p:cBhvr>
                                        <p:cTn id="7" dur="1000"/>
                                        <p:tgtEl>
                                          <p:spTgt spid="141"/>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0D288B4483694F929FFBD76F1C7808" ma:contentTypeVersion="" ma:contentTypeDescription="Create a new document." ma:contentTypeScope="" ma:versionID="11eb6cdfa945f03b09a82b544fc8e75a">
  <xsd:schema xmlns:xsd="http://www.w3.org/2001/XMLSchema" xmlns:xs="http://www.w3.org/2001/XMLSchema" xmlns:p="http://schemas.microsoft.com/office/2006/metadata/properties" xmlns:ns2="7facdb51-5a5c-4130-9ce7-d226f3f19c4a" xmlns:ns3="37dc7ab2-31de-46e7-a800-1b62c4b78b6b" targetNamespace="http://schemas.microsoft.com/office/2006/metadata/properties" ma:root="true" ma:fieldsID="dbf00795c36ade286b73037f5298c4c9" ns2:_="" ns3:_="">
    <xsd:import namespace="7facdb51-5a5c-4130-9ce7-d226f3f19c4a"/>
    <xsd:import namespace="37dc7ab2-31de-46e7-a800-1b62c4b78b6b"/>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acdb51-5a5c-4130-9ce7-d226f3f19c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7dc7ab2-31de-46e7-a800-1b62c4b78b6b"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MediaServiceAutoTags" ma:description="" ma:internalName="MediaServiceAutoTags" ma:readOnly="true">
      <xsd:simpleType>
        <xsd:restriction base="dms:Text"/>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22C5E7-7272-48BB-99F0-E614DC566B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acdb51-5a5c-4130-9ce7-d226f3f19c4a"/>
    <ds:schemaRef ds:uri="37dc7ab2-31de-46e7-a800-1b62c4b78b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F39FBF-0F27-4B7D-8805-B97664C13865}">
  <ds:schemaRefs>
    <ds:schemaRef ds:uri="http://schemas.microsoft.com/sharepoint/v3/contenttype/forms"/>
  </ds:schemaRefs>
</ds:datastoreItem>
</file>

<file path=customXml/itemProps3.xml><?xml version="1.0" encoding="utf-8"?>
<ds:datastoreItem xmlns:ds="http://schemas.openxmlformats.org/officeDocument/2006/customXml" ds:itemID="{E8A33F07-FA52-4385-B3FA-9881332FBA1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4596</TotalTime>
  <Words>692</Words>
  <Application>Microsoft Macintosh PowerPoint</Application>
  <PresentationFormat>On-screen Show (16:9)</PresentationFormat>
  <Paragraphs>64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Lato</vt:lpstr>
      <vt:lpstr>Helvetica Neue</vt:lpstr>
      <vt:lpstr>Raleway</vt:lpstr>
      <vt:lpstr>Swiss</vt:lpstr>
      <vt:lpstr>PowerPoint Presentation</vt:lpstr>
      <vt:lpstr>SafeVoice Anonymous Tip Reporting Now Available </vt:lpstr>
      <vt:lpstr>Why SafeVoice?</vt:lpstr>
      <vt:lpstr>When to Use SafeVoice </vt:lpstr>
      <vt:lpstr>Telling vs. Gossiping  </vt:lpstr>
      <vt:lpstr>SafeVoice is for students who need help  </vt:lpstr>
      <vt:lpstr>Who receives the  SafeVoice Reports?</vt:lpstr>
      <vt:lpstr>But, why?</vt:lpstr>
      <vt:lpstr>So… Hey Students, Take Out Your Cell Phones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Adler</dc:creator>
  <cp:lastModifiedBy>Barbara Surritte-Barker</cp:lastModifiedBy>
  <cp:revision>8</cp:revision>
  <dcterms:modified xsi:type="dcterms:W3CDTF">2021-07-10T08:43:47Z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0x010100530D288B4483694F929FFBD76F1C7808</vt:lpwstr>
  </property>
</Properties>
</file>